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755800" y="1011825"/>
            <a:ext cx="5486400" cy="3657600"/>
          </a:xfrm>
          <a:custGeom>
            <a:rect b="b" l="l" r="r" t="t"/>
            <a:pathLst>
              <a:path extrusionOk="0" h="3657600" w="5486400">
                <a:moveTo>
                  <a:pt x="0" y="0"/>
                </a:moveTo>
                <a:lnTo>
                  <a:pt x="5486400" y="0"/>
                </a:lnTo>
                <a:lnTo>
                  <a:pt x="5486400" y="3657600"/>
                </a:lnTo>
                <a:lnTo>
                  <a:pt x="0" y="3657600"/>
                </a:lnTo>
                <a:lnTo>
                  <a:pt x="0" y="0"/>
                </a:lnTo>
              </a:path>
            </a:pathLst>
          </a:custGeom>
          <a:solidFill>
            <a:srgbClr val="F6F9FC"/>
          </a:solidFill>
          <a:ln>
            <a:noFill/>
          </a:ln>
        </p:spPr>
      </p:sp>
      <p:grpSp>
        <p:nvGrpSpPr>
          <p:cNvPr id="55" name="Google Shape;55;p13"/>
          <p:cNvGrpSpPr/>
          <p:nvPr/>
        </p:nvGrpSpPr>
        <p:grpSpPr>
          <a:xfrm>
            <a:off x="1755800" y="1011825"/>
            <a:ext cx="5372100" cy="3657600"/>
            <a:chOff x="114300" y="0"/>
            <a:chExt cx="5372100" cy="3657600"/>
          </a:xfrm>
        </p:grpSpPr>
        <p:sp>
          <p:nvSpPr>
            <p:cNvPr id="56" name="Google Shape;56;p13"/>
            <p:cNvSpPr/>
            <p:nvPr/>
          </p:nvSpPr>
          <p:spPr>
            <a:xfrm>
              <a:off x="4389120" y="0"/>
              <a:ext cx="1097280" cy="3657600"/>
            </a:xfrm>
            <a:custGeom>
              <a:rect b="b" l="l" r="r" t="t"/>
              <a:pathLst>
                <a:path extrusionOk="0" h="3657600" w="1097280">
                  <a:moveTo>
                    <a:pt x="0" y="0"/>
                  </a:moveTo>
                  <a:lnTo>
                    <a:pt x="1097280" y="0"/>
                  </a:lnTo>
                  <a:lnTo>
                    <a:pt x="1097280" y="3657600"/>
                  </a:lnTo>
                  <a:lnTo>
                    <a:pt x="0" y="3657600"/>
                  </a:lnTo>
                  <a:lnTo>
                    <a:pt x="0" y="0"/>
                  </a:lnTo>
                </a:path>
              </a:pathLst>
            </a:custGeom>
            <a:solidFill>
              <a:srgbClr val="FF8933"/>
            </a:solidFill>
            <a:ln>
              <a:noFill/>
            </a:ln>
          </p:spPr>
        </p:sp>
        <p:sp>
          <p:nvSpPr>
            <p:cNvPr id="57" name="Google Shape;57;p13"/>
            <p:cNvSpPr/>
            <p:nvPr/>
          </p:nvSpPr>
          <p:spPr>
            <a:xfrm>
              <a:off x="4738877" y="2268850"/>
              <a:ext cx="747523" cy="1388750"/>
            </a:xfrm>
            <a:custGeom>
              <a:rect b="b" l="l" r="r" t="t"/>
              <a:pathLst>
                <a:path extrusionOk="0" h="1388750" w="747523">
                  <a:moveTo>
                    <a:pt x="0" y="0"/>
                  </a:moveTo>
                  <a:lnTo>
                    <a:pt x="747523" y="0"/>
                  </a:lnTo>
                  <a:lnTo>
                    <a:pt x="747523" y="1388750"/>
                  </a:lnTo>
                  <a:lnTo>
                    <a:pt x="0" y="1388750"/>
                  </a:lnTo>
                  <a:lnTo>
                    <a:pt x="0" y="0"/>
                  </a:lnTo>
                </a:path>
              </a:pathLst>
            </a:custGeom>
            <a:solidFill>
              <a:srgbClr val="FFBC4B"/>
            </a:solidFill>
            <a:ln>
              <a:noFill/>
            </a:ln>
          </p:spPr>
        </p:sp>
        <p:sp>
          <p:nvSpPr>
            <p:cNvPr id="58" name="Google Shape;58;p13"/>
            <p:cNvSpPr/>
            <p:nvPr/>
          </p:nvSpPr>
          <p:spPr>
            <a:xfrm>
              <a:off x="4739052" y="1519096"/>
              <a:ext cx="747348" cy="749755"/>
            </a:xfrm>
            <a:custGeom>
              <a:rect b="b" l="l" r="r" t="t"/>
              <a:pathLst>
                <a:path extrusionOk="0" h="749755" w="747348">
                  <a:moveTo>
                    <a:pt x="747348" y="0"/>
                  </a:moveTo>
                  <a:lnTo>
                    <a:pt x="747348" y="749755"/>
                  </a:lnTo>
                  <a:lnTo>
                    <a:pt x="27" y="749755"/>
                  </a:lnTo>
                  <a:cubicBezTo>
                    <a:pt x="0" y="725229"/>
                    <a:pt x="1176" y="700761"/>
                    <a:pt x="3552" y="676351"/>
                  </a:cubicBezTo>
                  <a:cubicBezTo>
                    <a:pt x="5930" y="651940"/>
                    <a:pt x="9497" y="627705"/>
                    <a:pt x="14255" y="603645"/>
                  </a:cubicBezTo>
                  <a:cubicBezTo>
                    <a:pt x="19013" y="579586"/>
                    <a:pt x="24939" y="555817"/>
                    <a:pt x="32031" y="532339"/>
                  </a:cubicBezTo>
                  <a:cubicBezTo>
                    <a:pt x="39124" y="508861"/>
                    <a:pt x="47351" y="485788"/>
                    <a:pt x="56710" y="463118"/>
                  </a:cubicBezTo>
                  <a:cubicBezTo>
                    <a:pt x="66070" y="440448"/>
                    <a:pt x="76518" y="418292"/>
                    <a:pt x="88054" y="396649"/>
                  </a:cubicBezTo>
                  <a:cubicBezTo>
                    <a:pt x="99590" y="375006"/>
                    <a:pt x="112159" y="353980"/>
                    <a:pt x="125761" y="333571"/>
                  </a:cubicBezTo>
                  <a:cubicBezTo>
                    <a:pt x="139362" y="313163"/>
                    <a:pt x="153932" y="293470"/>
                    <a:pt x="169468" y="274492"/>
                  </a:cubicBezTo>
                  <a:cubicBezTo>
                    <a:pt x="185004" y="255515"/>
                    <a:pt x="201433" y="237345"/>
                    <a:pt x="218754" y="219981"/>
                  </a:cubicBezTo>
                  <a:cubicBezTo>
                    <a:pt x="236076" y="202618"/>
                    <a:pt x="254206" y="186145"/>
                    <a:pt x="273145" y="170563"/>
                  </a:cubicBezTo>
                  <a:cubicBezTo>
                    <a:pt x="292085" y="154980"/>
                    <a:pt x="311742" y="140364"/>
                    <a:pt x="332118" y="126712"/>
                  </a:cubicBezTo>
                  <a:cubicBezTo>
                    <a:pt x="352493" y="113061"/>
                    <a:pt x="373488" y="100441"/>
                    <a:pt x="395104" y="88852"/>
                  </a:cubicBezTo>
                  <a:cubicBezTo>
                    <a:pt x="416719" y="77264"/>
                    <a:pt x="438850" y="66762"/>
                    <a:pt x="461497" y="57347"/>
                  </a:cubicBezTo>
                  <a:cubicBezTo>
                    <a:pt x="484143" y="47933"/>
                    <a:pt x="507197" y="39650"/>
                    <a:pt x="530658" y="32500"/>
                  </a:cubicBezTo>
                  <a:cubicBezTo>
                    <a:pt x="554118" y="25350"/>
                    <a:pt x="577873" y="19367"/>
                    <a:pt x="601921" y="14551"/>
                  </a:cubicBezTo>
                  <a:cubicBezTo>
                    <a:pt x="625969" y="9735"/>
                    <a:pt x="650195" y="6108"/>
                    <a:pt x="674600" y="3672"/>
                  </a:cubicBezTo>
                  <a:lnTo>
                    <a:pt x="747348" y="0"/>
                  </a:lnTo>
                  <a:close/>
                </a:path>
              </a:pathLst>
            </a:custGeom>
            <a:solidFill>
              <a:srgbClr val="FFBC4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4754880" y="0"/>
              <a:ext cx="731520" cy="735330"/>
            </a:xfrm>
            <a:custGeom>
              <a:rect b="b" l="l" r="r" t="t"/>
              <a:pathLst>
                <a:path extrusionOk="0" h="735330" w="731520">
                  <a:moveTo>
                    <a:pt x="185" y="0"/>
                  </a:moveTo>
                  <a:lnTo>
                    <a:pt x="731520" y="0"/>
                  </a:lnTo>
                  <a:lnTo>
                    <a:pt x="731520" y="735330"/>
                  </a:lnTo>
                  <a:lnTo>
                    <a:pt x="695856" y="735330"/>
                  </a:lnTo>
                  <a:lnTo>
                    <a:pt x="661507" y="733642"/>
                  </a:lnTo>
                  <a:cubicBezTo>
                    <a:pt x="637603" y="731288"/>
                    <a:pt x="613872" y="727768"/>
                    <a:pt x="590314" y="723082"/>
                  </a:cubicBezTo>
                  <a:cubicBezTo>
                    <a:pt x="566756" y="718396"/>
                    <a:pt x="543485" y="712567"/>
                    <a:pt x="520499" y="705594"/>
                  </a:cubicBezTo>
                  <a:cubicBezTo>
                    <a:pt x="497514" y="698622"/>
                    <a:pt x="474926" y="690540"/>
                    <a:pt x="452735" y="681348"/>
                  </a:cubicBezTo>
                  <a:cubicBezTo>
                    <a:pt x="430544" y="672156"/>
                    <a:pt x="408856" y="661899"/>
                    <a:pt x="387673" y="650576"/>
                  </a:cubicBezTo>
                  <a:cubicBezTo>
                    <a:pt x="366490" y="639253"/>
                    <a:pt x="345912" y="626920"/>
                    <a:pt x="325941" y="613575"/>
                  </a:cubicBezTo>
                  <a:cubicBezTo>
                    <a:pt x="305969" y="600230"/>
                    <a:pt x="286700" y="585939"/>
                    <a:pt x="268133" y="570702"/>
                  </a:cubicBezTo>
                  <a:cubicBezTo>
                    <a:pt x="249565" y="555464"/>
                    <a:pt x="231789" y="539353"/>
                    <a:pt x="214805" y="522368"/>
                  </a:cubicBezTo>
                  <a:cubicBezTo>
                    <a:pt x="197821" y="505384"/>
                    <a:pt x="181710" y="487608"/>
                    <a:pt x="166472" y="469041"/>
                  </a:cubicBezTo>
                  <a:cubicBezTo>
                    <a:pt x="151234" y="450474"/>
                    <a:pt x="136943" y="431204"/>
                    <a:pt x="123598" y="411233"/>
                  </a:cubicBezTo>
                  <a:cubicBezTo>
                    <a:pt x="110254" y="391261"/>
                    <a:pt x="97920" y="370684"/>
                    <a:pt x="86597" y="349500"/>
                  </a:cubicBezTo>
                  <a:cubicBezTo>
                    <a:pt x="75275" y="328317"/>
                    <a:pt x="65018" y="306630"/>
                    <a:pt x="55826" y="284439"/>
                  </a:cubicBezTo>
                  <a:cubicBezTo>
                    <a:pt x="46634" y="262248"/>
                    <a:pt x="38552" y="239660"/>
                    <a:pt x="31579" y="216674"/>
                  </a:cubicBezTo>
                  <a:cubicBezTo>
                    <a:pt x="24607" y="193689"/>
                    <a:pt x="18778" y="170418"/>
                    <a:pt x="14091" y="146860"/>
                  </a:cubicBezTo>
                  <a:cubicBezTo>
                    <a:pt x="9406" y="123302"/>
                    <a:pt x="5885" y="99571"/>
                    <a:pt x="3531" y="75667"/>
                  </a:cubicBezTo>
                  <a:lnTo>
                    <a:pt x="0" y="3790"/>
                  </a:lnTo>
                  <a:lnTo>
                    <a:pt x="0" y="3774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FF5C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4938228" y="0"/>
              <a:ext cx="548172" cy="553734"/>
            </a:xfrm>
            <a:custGeom>
              <a:rect b="b" l="l" r="r" t="t"/>
              <a:pathLst>
                <a:path extrusionOk="0" h="553734" w="548172">
                  <a:moveTo>
                    <a:pt x="186" y="0"/>
                  </a:moveTo>
                  <a:lnTo>
                    <a:pt x="548172" y="0"/>
                  </a:lnTo>
                  <a:lnTo>
                    <a:pt x="548172" y="553734"/>
                  </a:lnTo>
                  <a:lnTo>
                    <a:pt x="496130" y="551177"/>
                  </a:lnTo>
                  <a:cubicBezTo>
                    <a:pt x="478202" y="549412"/>
                    <a:pt x="460404" y="546771"/>
                    <a:pt x="442736" y="543257"/>
                  </a:cubicBezTo>
                  <a:cubicBezTo>
                    <a:pt x="425067" y="539743"/>
                    <a:pt x="407614" y="535371"/>
                    <a:pt x="390375" y="530141"/>
                  </a:cubicBezTo>
                  <a:cubicBezTo>
                    <a:pt x="373136" y="524912"/>
                    <a:pt x="356195" y="518850"/>
                    <a:pt x="339551" y="511956"/>
                  </a:cubicBezTo>
                  <a:cubicBezTo>
                    <a:pt x="322908" y="505062"/>
                    <a:pt x="306643" y="497369"/>
                    <a:pt x="290755" y="488877"/>
                  </a:cubicBezTo>
                  <a:cubicBezTo>
                    <a:pt x="274867" y="480385"/>
                    <a:pt x="259435" y="471135"/>
                    <a:pt x="244456" y="461127"/>
                  </a:cubicBezTo>
                  <a:cubicBezTo>
                    <a:pt x="229477" y="451118"/>
                    <a:pt x="215025" y="440400"/>
                    <a:pt x="201100" y="428972"/>
                  </a:cubicBezTo>
                  <a:cubicBezTo>
                    <a:pt x="187174" y="417543"/>
                    <a:pt x="173842" y="405460"/>
                    <a:pt x="161104" y="392722"/>
                  </a:cubicBezTo>
                  <a:cubicBezTo>
                    <a:pt x="148366" y="379983"/>
                    <a:pt x="136282" y="366652"/>
                    <a:pt x="124854" y="352726"/>
                  </a:cubicBezTo>
                  <a:cubicBezTo>
                    <a:pt x="113426" y="338801"/>
                    <a:pt x="102707" y="324349"/>
                    <a:pt x="92699" y="309370"/>
                  </a:cubicBezTo>
                  <a:cubicBezTo>
                    <a:pt x="82691" y="294391"/>
                    <a:pt x="73440" y="278958"/>
                    <a:pt x="64948" y="263071"/>
                  </a:cubicBezTo>
                  <a:cubicBezTo>
                    <a:pt x="56456" y="247183"/>
                    <a:pt x="48763" y="230918"/>
                    <a:pt x="41870" y="214274"/>
                  </a:cubicBezTo>
                  <a:cubicBezTo>
                    <a:pt x="34976" y="197631"/>
                    <a:pt x="28914" y="180690"/>
                    <a:pt x="23685" y="163451"/>
                  </a:cubicBezTo>
                  <a:cubicBezTo>
                    <a:pt x="18455" y="146212"/>
                    <a:pt x="14083" y="128759"/>
                    <a:pt x="10569" y="111090"/>
                  </a:cubicBezTo>
                  <a:cubicBezTo>
                    <a:pt x="7054" y="93422"/>
                    <a:pt x="4414" y="75623"/>
                    <a:pt x="2649" y="57696"/>
                  </a:cubicBezTo>
                  <a:cubicBezTo>
                    <a:pt x="883" y="39768"/>
                    <a:pt x="0" y="21796"/>
                    <a:pt x="0" y="3782"/>
                  </a:cubicBezTo>
                  <a:lnTo>
                    <a:pt x="186" y="0"/>
                  </a:lnTo>
                  <a:close/>
                </a:path>
              </a:pathLst>
            </a:custGeom>
            <a:solidFill>
              <a:srgbClr val="FF89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5121576" y="0"/>
              <a:ext cx="364824" cy="370386"/>
            </a:xfrm>
            <a:custGeom>
              <a:rect b="b" l="l" r="r" t="t"/>
              <a:pathLst>
                <a:path extrusionOk="0" h="370386" w="364824">
                  <a:moveTo>
                    <a:pt x="186" y="0"/>
                  </a:moveTo>
                  <a:lnTo>
                    <a:pt x="364824" y="0"/>
                  </a:lnTo>
                  <a:lnTo>
                    <a:pt x="364824" y="370386"/>
                  </a:lnTo>
                  <a:lnTo>
                    <a:pt x="330753" y="368712"/>
                  </a:lnTo>
                  <a:cubicBezTo>
                    <a:pt x="318801" y="367535"/>
                    <a:pt x="306936" y="365775"/>
                    <a:pt x="295157" y="363432"/>
                  </a:cubicBezTo>
                  <a:cubicBezTo>
                    <a:pt x="283378" y="361089"/>
                    <a:pt x="271742" y="358174"/>
                    <a:pt x="260250" y="354688"/>
                  </a:cubicBezTo>
                  <a:cubicBezTo>
                    <a:pt x="248757" y="351202"/>
                    <a:pt x="237463" y="347161"/>
                    <a:pt x="226367" y="342565"/>
                  </a:cubicBezTo>
                  <a:cubicBezTo>
                    <a:pt x="215272" y="337969"/>
                    <a:pt x="204428" y="332840"/>
                    <a:pt x="193837" y="327179"/>
                  </a:cubicBezTo>
                  <a:cubicBezTo>
                    <a:pt x="183245" y="321517"/>
                    <a:pt x="172956" y="315351"/>
                    <a:pt x="162970" y="308678"/>
                  </a:cubicBezTo>
                  <a:cubicBezTo>
                    <a:pt x="152985" y="302006"/>
                    <a:pt x="143350" y="294861"/>
                    <a:pt x="134066" y="287242"/>
                  </a:cubicBezTo>
                  <a:cubicBezTo>
                    <a:pt x="124783" y="279623"/>
                    <a:pt x="115895" y="271567"/>
                    <a:pt x="107403" y="263075"/>
                  </a:cubicBezTo>
                  <a:cubicBezTo>
                    <a:pt x="98910" y="254583"/>
                    <a:pt x="90855" y="245695"/>
                    <a:pt x="83236" y="236411"/>
                  </a:cubicBezTo>
                  <a:cubicBezTo>
                    <a:pt x="75617" y="227128"/>
                    <a:pt x="68471" y="217493"/>
                    <a:pt x="61799" y="207507"/>
                  </a:cubicBezTo>
                  <a:cubicBezTo>
                    <a:pt x="55127" y="197522"/>
                    <a:pt x="48960" y="187233"/>
                    <a:pt x="43299" y="176641"/>
                  </a:cubicBezTo>
                  <a:cubicBezTo>
                    <a:pt x="37638" y="166049"/>
                    <a:pt x="32509" y="155206"/>
                    <a:pt x="27913" y="144110"/>
                  </a:cubicBezTo>
                  <a:cubicBezTo>
                    <a:pt x="23317" y="133015"/>
                    <a:pt x="19276" y="121721"/>
                    <a:pt x="15790" y="110228"/>
                  </a:cubicBezTo>
                  <a:cubicBezTo>
                    <a:pt x="12304" y="98735"/>
                    <a:pt x="9389" y="87100"/>
                    <a:pt x="7046" y="75321"/>
                  </a:cubicBezTo>
                  <a:cubicBezTo>
                    <a:pt x="4703" y="63542"/>
                    <a:pt x="2943" y="51676"/>
                    <a:pt x="1765" y="39724"/>
                  </a:cubicBezTo>
                  <a:cubicBezTo>
                    <a:pt x="588" y="27772"/>
                    <a:pt x="0" y="15792"/>
                    <a:pt x="0" y="3782"/>
                  </a:cubicBezTo>
                  <a:lnTo>
                    <a:pt x="186" y="0"/>
                  </a:lnTo>
                  <a:close/>
                </a:path>
              </a:pathLst>
            </a:custGeom>
            <a:solidFill>
              <a:srgbClr val="FFBC4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051389" y="3051505"/>
              <a:ext cx="679206" cy="606095"/>
            </a:xfrm>
            <a:custGeom>
              <a:rect b="b" l="l" r="r" t="t"/>
              <a:pathLst>
                <a:path extrusionOk="0" h="606095" w="679206">
                  <a:moveTo>
                    <a:pt x="339635" y="0"/>
                  </a:moveTo>
                  <a:cubicBezTo>
                    <a:pt x="350751" y="0"/>
                    <a:pt x="361841" y="545"/>
                    <a:pt x="372903" y="1633"/>
                  </a:cubicBezTo>
                  <a:cubicBezTo>
                    <a:pt x="383966" y="2723"/>
                    <a:pt x="394948" y="4351"/>
                    <a:pt x="405850" y="6518"/>
                  </a:cubicBezTo>
                  <a:cubicBezTo>
                    <a:pt x="416753" y="8686"/>
                    <a:pt x="427523" y="11382"/>
                    <a:pt x="438161" y="14608"/>
                  </a:cubicBezTo>
                  <a:cubicBezTo>
                    <a:pt x="448799" y="17833"/>
                    <a:pt x="459253" y="21571"/>
                    <a:pt x="469523" y="25823"/>
                  </a:cubicBezTo>
                  <a:cubicBezTo>
                    <a:pt x="479794" y="30075"/>
                    <a:pt x="489831" y="34820"/>
                    <a:pt x="499636" y="40057"/>
                  </a:cubicBezTo>
                  <a:cubicBezTo>
                    <a:pt x="509441" y="45295"/>
                    <a:pt x="518965" y="51001"/>
                    <a:pt x="528209" y="57173"/>
                  </a:cubicBezTo>
                  <a:cubicBezTo>
                    <a:pt x="537454" y="63346"/>
                    <a:pt x="546373" y="69957"/>
                    <a:pt x="554968" y="77006"/>
                  </a:cubicBezTo>
                  <a:cubicBezTo>
                    <a:pt x="563563" y="84055"/>
                    <a:pt x="571793" y="91508"/>
                    <a:pt x="579656" y="99365"/>
                  </a:cubicBezTo>
                  <a:cubicBezTo>
                    <a:pt x="587519" y="107223"/>
                    <a:pt x="594978" y="115446"/>
                    <a:pt x="602034" y="124035"/>
                  </a:cubicBezTo>
                  <a:cubicBezTo>
                    <a:pt x="609089" y="132625"/>
                    <a:pt x="615707" y="141540"/>
                    <a:pt x="621887" y="150779"/>
                  </a:cubicBezTo>
                  <a:cubicBezTo>
                    <a:pt x="628068" y="160019"/>
                    <a:pt x="633780" y="169539"/>
                    <a:pt x="639025" y="179339"/>
                  </a:cubicBezTo>
                  <a:cubicBezTo>
                    <a:pt x="644270" y="189140"/>
                    <a:pt x="649023" y="199174"/>
                    <a:pt x="653283" y="209441"/>
                  </a:cubicBezTo>
                  <a:cubicBezTo>
                    <a:pt x="657542" y="219708"/>
                    <a:pt x="661289" y="230160"/>
                    <a:pt x="664523" y="240795"/>
                  </a:cubicBezTo>
                  <a:cubicBezTo>
                    <a:pt x="667756" y="251430"/>
                    <a:pt x="670461" y="262198"/>
                    <a:pt x="672636" y="273099"/>
                  </a:cubicBezTo>
                  <a:cubicBezTo>
                    <a:pt x="674813" y="284000"/>
                    <a:pt x="676449" y="294981"/>
                    <a:pt x="677547" y="306043"/>
                  </a:cubicBezTo>
                  <a:cubicBezTo>
                    <a:pt x="678644" y="317104"/>
                    <a:pt x="679197" y="328193"/>
                    <a:pt x="679206" y="339309"/>
                  </a:cubicBezTo>
                  <a:lnTo>
                    <a:pt x="679206" y="606095"/>
                  </a:lnTo>
                  <a:lnTo>
                    <a:pt x="0" y="606095"/>
                  </a:lnTo>
                  <a:lnTo>
                    <a:pt x="0" y="339636"/>
                  </a:lnTo>
                  <a:cubicBezTo>
                    <a:pt x="0" y="328512"/>
                    <a:pt x="545" y="317416"/>
                    <a:pt x="1635" y="306346"/>
                  </a:cubicBezTo>
                  <a:cubicBezTo>
                    <a:pt x="2726" y="295276"/>
                    <a:pt x="4356" y="284286"/>
                    <a:pt x="6526" y="273376"/>
                  </a:cubicBezTo>
                  <a:cubicBezTo>
                    <a:pt x="8696" y="262466"/>
                    <a:pt x="11395" y="251689"/>
                    <a:pt x="14625" y="241045"/>
                  </a:cubicBezTo>
                  <a:cubicBezTo>
                    <a:pt x="17854" y="230400"/>
                    <a:pt x="21596" y="219939"/>
                    <a:pt x="25853" y="209663"/>
                  </a:cubicBezTo>
                  <a:cubicBezTo>
                    <a:pt x="30110" y="199386"/>
                    <a:pt x="34860" y="189343"/>
                    <a:pt x="40104" y="179533"/>
                  </a:cubicBezTo>
                  <a:cubicBezTo>
                    <a:pt x="45347" y="169723"/>
                    <a:pt x="51059" y="160193"/>
                    <a:pt x="57239" y="150944"/>
                  </a:cubicBezTo>
                  <a:cubicBezTo>
                    <a:pt x="63419" y="141695"/>
                    <a:pt x="70037" y="132772"/>
                    <a:pt x="77094" y="124173"/>
                  </a:cubicBezTo>
                  <a:cubicBezTo>
                    <a:pt x="84150" y="115575"/>
                    <a:pt x="91611" y="107342"/>
                    <a:pt x="99477" y="99477"/>
                  </a:cubicBezTo>
                  <a:cubicBezTo>
                    <a:pt x="107343" y="91612"/>
                    <a:pt x="115574" y="84150"/>
                    <a:pt x="124173" y="77094"/>
                  </a:cubicBezTo>
                  <a:cubicBezTo>
                    <a:pt x="132772" y="70037"/>
                    <a:pt x="141695" y="63419"/>
                    <a:pt x="150944" y="57239"/>
                  </a:cubicBezTo>
                  <a:cubicBezTo>
                    <a:pt x="160193" y="51059"/>
                    <a:pt x="169723" y="45347"/>
                    <a:pt x="179532" y="40104"/>
                  </a:cubicBezTo>
                  <a:cubicBezTo>
                    <a:pt x="189343" y="34860"/>
                    <a:pt x="199386" y="30110"/>
                    <a:pt x="209663" y="25853"/>
                  </a:cubicBezTo>
                  <a:cubicBezTo>
                    <a:pt x="219940" y="21597"/>
                    <a:pt x="230400" y="17854"/>
                    <a:pt x="241045" y="14624"/>
                  </a:cubicBezTo>
                  <a:cubicBezTo>
                    <a:pt x="251689" y="11396"/>
                    <a:pt x="262467" y="8696"/>
                    <a:pt x="273376" y="6526"/>
                  </a:cubicBezTo>
                  <a:cubicBezTo>
                    <a:pt x="284286" y="4356"/>
                    <a:pt x="295276" y="2726"/>
                    <a:pt x="306346" y="1635"/>
                  </a:cubicBezTo>
                  <a:cubicBezTo>
                    <a:pt x="317416" y="545"/>
                    <a:pt x="328512" y="0"/>
                    <a:pt x="339635" y="0"/>
                  </a:cubicBezTo>
                  <a:close/>
                </a:path>
              </a:pathLst>
            </a:custGeom>
            <a:solidFill>
              <a:srgbClr val="FF5C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34033" y="194708"/>
              <a:ext cx="31911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1" i="0" lang="en" sz="2950" u="none" cap="none" strike="noStrike">
                  <a:solidFill>
                    <a:srgbClr val="2E475D"/>
                  </a:solidFill>
                  <a:latin typeface="Calibri"/>
                  <a:ea typeface="Calibri"/>
                  <a:cs typeface="Calibri"/>
                  <a:sym typeface="Calibri"/>
                </a:rPr>
                <a:t>Enter Business</a:t>
              </a:r>
              <a:endParaRPr b="1" i="0" sz="2950" u="none" cap="none" strike="noStrike">
                <a:solidFill>
                  <a:srgbClr val="2E475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134033" y="601668"/>
              <a:ext cx="23814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1" i="0" lang="en" sz="2950" u="none" cap="none" strike="noStrike">
                  <a:solidFill>
                    <a:srgbClr val="2E475D"/>
                  </a:solidFill>
                  <a:latin typeface="Calibri"/>
                  <a:ea typeface="Calibri"/>
                  <a:cs typeface="Calibri"/>
                  <a:sym typeface="Calibri"/>
                </a:rPr>
                <a:t>Name Here</a:t>
              </a:r>
              <a:endParaRPr b="1" i="0" sz="2950" u="none" cap="none" strike="noStrike">
                <a:solidFill>
                  <a:srgbClr val="2E475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14300" y="1220798"/>
              <a:ext cx="2971800" cy="19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0" i="0" lang="en" sz="950" u="none" cap="none" strike="noStrike">
                  <a:solidFill>
                    <a:srgbClr val="3E5974"/>
                  </a:solidFill>
                  <a:latin typeface="Calibri"/>
                  <a:ea typeface="Calibri"/>
                  <a:cs typeface="Calibri"/>
                  <a:sym typeface="Calibri"/>
                </a:rPr>
                <a:t> 123 EXAMPLE STREET, CITY, STATE, 0000</a:t>
              </a:r>
              <a:endParaRPr b="0" i="0" sz="950" u="none" cap="none" strike="noStrike">
                <a:solidFill>
                  <a:srgbClr val="3E597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134033" y="1510016"/>
              <a:ext cx="1256700" cy="12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1" i="0" lang="en" sz="750" u="none" cap="none" strike="noStrike">
                  <a:solidFill>
                    <a:srgbClr val="516F90"/>
                  </a:solidFill>
                  <a:latin typeface="Calibri"/>
                  <a:ea typeface="Calibri"/>
                  <a:cs typeface="Calibri"/>
                  <a:sym typeface="Calibri"/>
                </a:rPr>
                <a:t>(000) 000-0000</a:t>
              </a:r>
              <a:endParaRPr b="1" i="0" sz="750" u="none" cap="none" strike="noStrike">
                <a:solidFill>
                  <a:srgbClr val="516F9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581537" y="1951543"/>
              <a:ext cx="1630500" cy="38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0" i="0" lang="en" sz="1800" u="none" cap="none" strike="noStrike">
                  <a:solidFill>
                    <a:srgbClr val="3E5974"/>
                  </a:solidFill>
                  <a:latin typeface="Calibri"/>
                  <a:ea typeface="Calibri"/>
                  <a:cs typeface="Calibri"/>
                  <a:sym typeface="Calibri"/>
                </a:rPr>
                <a:t>Thank You!</a:t>
              </a:r>
              <a:endParaRPr b="0" i="0" sz="1800" u="none" cap="none" strike="noStrike">
                <a:solidFill>
                  <a:srgbClr val="3E597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735851" y="2360953"/>
              <a:ext cx="3879900" cy="14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0" i="0" lang="en" sz="7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elit, sed do eiusmod</a:t>
              </a:r>
              <a:endParaRPr b="0" i="0" sz="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685189" y="2475727"/>
              <a:ext cx="4014600" cy="14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0" i="0" lang="en" sz="7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tempor incididunt ut labore et dolore magna aliqua. Et molestie ac feugiat</a:t>
              </a:r>
              <a:endParaRPr b="0" i="0" sz="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689673" y="2590501"/>
              <a:ext cx="4002900" cy="14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0" i="0" lang="en" sz="7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sed lectus vestibulum mattis. Nulla aliquet porttitor lacus luctus accumsan</a:t>
              </a:r>
              <a:endParaRPr b="0" i="0" sz="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671963" y="2820048"/>
              <a:ext cx="4049700" cy="14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0" i="0" lang="en" sz="7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metus. Vestibulum sed arcu non odio euismod. Nisl pretium fusce id velit ut</a:t>
              </a:r>
              <a:endParaRPr b="0" i="0" sz="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723970" y="2934822"/>
              <a:ext cx="3911700" cy="14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0" i="0" lang="en" sz="7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tortor. Interdum consectetur libero id faucibus nisl tincidunt eget nullam.</a:t>
              </a:r>
              <a:endParaRPr b="0" i="0" sz="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762191" y="3049596"/>
              <a:ext cx="3809700" cy="14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7916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0" i="0" lang="en" sz="7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Quisque sagittis purus sit amet volutpat. Quam viverra orci sagittis eu.</a:t>
              </a:r>
              <a:endParaRPr b="0" i="0" sz="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