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7b9f8354f2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7b9f8354f2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876813" y="3669450"/>
            <a:ext cx="1398300" cy="13305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6304900" y="991375"/>
            <a:ext cx="1398300" cy="13305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6304900" y="3177500"/>
            <a:ext cx="1398300" cy="13305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1448725" y="3177500"/>
            <a:ext cx="1398300" cy="13305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1448725" y="991375"/>
            <a:ext cx="1398300" cy="13305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3876800" y="76250"/>
            <a:ext cx="1398300" cy="13305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3876800" y="1906500"/>
            <a:ext cx="1398300" cy="13305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602284">
            <a:off x="5660492" y="3057342"/>
            <a:ext cx="316092" cy="316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1421644">
            <a:off x="5624248" y="1959135"/>
            <a:ext cx="331504" cy="331504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4420250" y="1500901"/>
            <a:ext cx="311450" cy="311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526974">
            <a:off x="4420238" y="3297500"/>
            <a:ext cx="311449" cy="311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8823832">
            <a:off x="3131963" y="2974751"/>
            <a:ext cx="311449" cy="311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9196817">
            <a:off x="3125714" y="1969152"/>
            <a:ext cx="311448" cy="311448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3"/>
          <p:cNvSpPr txBox="1"/>
          <p:nvPr/>
        </p:nvSpPr>
        <p:spPr>
          <a:xfrm>
            <a:off x="1644050" y="1423725"/>
            <a:ext cx="966000" cy="4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 txBox="1"/>
          <p:nvPr/>
        </p:nvSpPr>
        <p:spPr>
          <a:xfrm>
            <a:off x="4089000" y="521150"/>
            <a:ext cx="966000" cy="4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 txBox="1"/>
          <p:nvPr/>
        </p:nvSpPr>
        <p:spPr>
          <a:xfrm>
            <a:off x="6521050" y="1436275"/>
            <a:ext cx="966000" cy="4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 txBox="1"/>
          <p:nvPr/>
        </p:nvSpPr>
        <p:spPr>
          <a:xfrm>
            <a:off x="1664875" y="3622400"/>
            <a:ext cx="966000" cy="4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 txBox="1"/>
          <p:nvPr/>
        </p:nvSpPr>
        <p:spPr>
          <a:xfrm>
            <a:off x="4092963" y="4114350"/>
            <a:ext cx="966000" cy="4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 txBox="1"/>
          <p:nvPr/>
        </p:nvSpPr>
        <p:spPr>
          <a:xfrm>
            <a:off x="6521075" y="3622400"/>
            <a:ext cx="966000" cy="4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/>
          <p:nvPr/>
        </p:nvSpPr>
        <p:spPr>
          <a:xfrm>
            <a:off x="3533850" y="2334450"/>
            <a:ext cx="2076300" cy="474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4"/>
          <p:cNvSpPr/>
          <p:nvPr/>
        </p:nvSpPr>
        <p:spPr>
          <a:xfrm>
            <a:off x="6601500" y="317375"/>
            <a:ext cx="2076300" cy="474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4"/>
          <p:cNvSpPr/>
          <p:nvPr/>
        </p:nvSpPr>
        <p:spPr>
          <a:xfrm>
            <a:off x="6601500" y="1495200"/>
            <a:ext cx="2076300" cy="474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4"/>
          <p:cNvSpPr/>
          <p:nvPr/>
        </p:nvSpPr>
        <p:spPr>
          <a:xfrm>
            <a:off x="6601500" y="3122300"/>
            <a:ext cx="2076300" cy="474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4"/>
          <p:cNvSpPr/>
          <p:nvPr/>
        </p:nvSpPr>
        <p:spPr>
          <a:xfrm>
            <a:off x="6601500" y="4300125"/>
            <a:ext cx="2076300" cy="474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4"/>
          <p:cNvSpPr/>
          <p:nvPr/>
        </p:nvSpPr>
        <p:spPr>
          <a:xfrm>
            <a:off x="245475" y="317375"/>
            <a:ext cx="2076300" cy="474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4"/>
          <p:cNvSpPr/>
          <p:nvPr/>
        </p:nvSpPr>
        <p:spPr>
          <a:xfrm>
            <a:off x="245475" y="1495200"/>
            <a:ext cx="2076300" cy="474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4"/>
          <p:cNvSpPr/>
          <p:nvPr/>
        </p:nvSpPr>
        <p:spPr>
          <a:xfrm>
            <a:off x="245475" y="3122300"/>
            <a:ext cx="2076300" cy="474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4"/>
          <p:cNvSpPr/>
          <p:nvPr/>
        </p:nvSpPr>
        <p:spPr>
          <a:xfrm>
            <a:off x="245475" y="4300125"/>
            <a:ext cx="2076300" cy="474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6" name="Google Shape;86;p14"/>
          <p:cNvCxnSpPr>
            <a:stCxn id="77" idx="1"/>
            <a:endCxn id="83" idx="3"/>
          </p:cNvCxnSpPr>
          <p:nvPr/>
        </p:nvCxnSpPr>
        <p:spPr>
          <a:xfrm rot="10800000">
            <a:off x="2321850" y="1732650"/>
            <a:ext cx="1212000" cy="839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7" name="Google Shape;87;p14"/>
          <p:cNvCxnSpPr>
            <a:stCxn id="77" idx="1"/>
            <a:endCxn id="84" idx="3"/>
          </p:cNvCxnSpPr>
          <p:nvPr/>
        </p:nvCxnSpPr>
        <p:spPr>
          <a:xfrm flipH="1">
            <a:off x="2321850" y="2571750"/>
            <a:ext cx="1212000" cy="7878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8" name="Google Shape;88;p14"/>
          <p:cNvCxnSpPr>
            <a:stCxn id="77" idx="1"/>
            <a:endCxn id="85" idx="3"/>
          </p:cNvCxnSpPr>
          <p:nvPr/>
        </p:nvCxnSpPr>
        <p:spPr>
          <a:xfrm flipH="1">
            <a:off x="2321850" y="2571750"/>
            <a:ext cx="1212000" cy="1965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9" name="Google Shape;89;p14"/>
          <p:cNvCxnSpPr>
            <a:stCxn id="77" idx="1"/>
            <a:endCxn id="82" idx="3"/>
          </p:cNvCxnSpPr>
          <p:nvPr/>
        </p:nvCxnSpPr>
        <p:spPr>
          <a:xfrm rot="10800000">
            <a:off x="2321850" y="554550"/>
            <a:ext cx="1212000" cy="20172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0" name="Google Shape;90;p14"/>
          <p:cNvCxnSpPr>
            <a:stCxn id="77" idx="3"/>
            <a:endCxn id="78" idx="1"/>
          </p:cNvCxnSpPr>
          <p:nvPr/>
        </p:nvCxnSpPr>
        <p:spPr>
          <a:xfrm flipH="1" rot="10800000">
            <a:off x="5610150" y="554550"/>
            <a:ext cx="991500" cy="20172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1" name="Google Shape;91;p14"/>
          <p:cNvCxnSpPr>
            <a:stCxn id="77" idx="3"/>
            <a:endCxn id="79" idx="1"/>
          </p:cNvCxnSpPr>
          <p:nvPr/>
        </p:nvCxnSpPr>
        <p:spPr>
          <a:xfrm flipH="1" rot="10800000">
            <a:off x="5610150" y="1732650"/>
            <a:ext cx="991500" cy="839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2" name="Google Shape;92;p14"/>
          <p:cNvCxnSpPr>
            <a:stCxn id="77" idx="3"/>
            <a:endCxn id="80" idx="1"/>
          </p:cNvCxnSpPr>
          <p:nvPr/>
        </p:nvCxnSpPr>
        <p:spPr>
          <a:xfrm>
            <a:off x="5610150" y="2571750"/>
            <a:ext cx="991500" cy="7878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3" name="Google Shape;93;p14"/>
          <p:cNvCxnSpPr>
            <a:stCxn id="77" idx="3"/>
            <a:endCxn id="81" idx="1"/>
          </p:cNvCxnSpPr>
          <p:nvPr/>
        </p:nvCxnSpPr>
        <p:spPr>
          <a:xfrm>
            <a:off x="5610150" y="2571750"/>
            <a:ext cx="991500" cy="1965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4" name="Google Shape;94;p14"/>
          <p:cNvSpPr txBox="1"/>
          <p:nvPr/>
        </p:nvSpPr>
        <p:spPr>
          <a:xfrm>
            <a:off x="3677950" y="2449125"/>
            <a:ext cx="17541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4"/>
          <p:cNvSpPr txBox="1"/>
          <p:nvPr/>
        </p:nvSpPr>
        <p:spPr>
          <a:xfrm>
            <a:off x="406575" y="414875"/>
            <a:ext cx="17541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4"/>
          <p:cNvSpPr txBox="1"/>
          <p:nvPr/>
        </p:nvSpPr>
        <p:spPr>
          <a:xfrm>
            <a:off x="406575" y="1592700"/>
            <a:ext cx="17541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406575" y="3219800"/>
            <a:ext cx="17541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 txBox="1"/>
          <p:nvPr/>
        </p:nvSpPr>
        <p:spPr>
          <a:xfrm>
            <a:off x="406575" y="4397625"/>
            <a:ext cx="17541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6762600" y="4397625"/>
            <a:ext cx="17541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 txBox="1"/>
          <p:nvPr/>
        </p:nvSpPr>
        <p:spPr>
          <a:xfrm>
            <a:off x="6762600" y="3219800"/>
            <a:ext cx="17541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 txBox="1"/>
          <p:nvPr/>
        </p:nvSpPr>
        <p:spPr>
          <a:xfrm>
            <a:off x="6762600" y="1592700"/>
            <a:ext cx="17541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 txBox="1"/>
          <p:nvPr/>
        </p:nvSpPr>
        <p:spPr>
          <a:xfrm>
            <a:off x="6762600" y="414875"/>
            <a:ext cx="17541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