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Lexend Dec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exendDeca-regular.fntdata"/><Relationship Id="rId10" Type="http://schemas.openxmlformats.org/officeDocument/2006/relationships/font" Target="fonts/Roboto-boldItalic.fntdata"/><Relationship Id="rId12" Type="http://schemas.openxmlformats.org/officeDocument/2006/relationships/font" Target="fonts/LexendDeca-bold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-208137" y="2358915"/>
            <a:ext cx="2860200" cy="402300"/>
          </a:xfrm>
          <a:prstGeom prst="roundRect">
            <a:avLst>
              <a:gd fmla="val 16667" name="adj"/>
            </a:avLst>
          </a:prstGeom>
          <a:solidFill>
            <a:srgbClr val="FF9D2A"/>
          </a:solidFill>
          <a:ln cap="flat" cmpd="sng" w="9525">
            <a:solidFill>
              <a:srgbClr val="840D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Choice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928055" y="97623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DAF53"/>
          </a:solidFill>
          <a:ln cap="flat" cmpd="sng" w="9525">
            <a:solidFill>
              <a:srgbClr val="B6124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889605" y="3748746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DAF53"/>
          </a:solidFill>
          <a:ln cap="flat" cmpd="sng" w="9525">
            <a:solidFill>
              <a:srgbClr val="B6124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813944" y="312411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AC586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814044" y="1703714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AC586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9" name="Google Shape;59;p13"/>
          <p:cNvCxnSpPr>
            <a:stCxn id="54" idx="2"/>
            <a:endCxn id="55" idx="1"/>
          </p:cNvCxnSpPr>
          <p:nvPr/>
        </p:nvCxnSpPr>
        <p:spPr>
          <a:xfrm flipH="1" rot="10800000">
            <a:off x="1423113" y="1207965"/>
            <a:ext cx="504900" cy="13521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" name="Google Shape;60;p13"/>
          <p:cNvCxnSpPr>
            <a:stCxn id="54" idx="2"/>
            <a:endCxn id="56" idx="1"/>
          </p:cNvCxnSpPr>
          <p:nvPr/>
        </p:nvCxnSpPr>
        <p:spPr>
          <a:xfrm>
            <a:off x="1423113" y="2560065"/>
            <a:ext cx="466500" cy="1420500"/>
          </a:xfrm>
          <a:prstGeom prst="bentConnector3">
            <a:avLst>
              <a:gd fmla="val 4999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" name="Google Shape;61;p13"/>
          <p:cNvSpPr/>
          <p:nvPr/>
        </p:nvSpPr>
        <p:spPr>
          <a:xfrm>
            <a:off x="3793615" y="835791"/>
            <a:ext cx="740100" cy="744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Lexend Deca"/>
                <a:ea typeface="Lexend Deca"/>
                <a:cs typeface="Lexend Deca"/>
                <a:sym typeface="Lexend Deca"/>
              </a:rPr>
              <a:t>Outcome</a:t>
            </a:r>
            <a:endParaRPr sz="600"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62" name="Google Shape;62;p13"/>
          <p:cNvCxnSpPr>
            <a:stCxn id="55" idx="3"/>
            <a:endCxn id="61" idx="2"/>
          </p:cNvCxnSpPr>
          <p:nvPr/>
        </p:nvCxnSpPr>
        <p:spPr>
          <a:xfrm>
            <a:off x="3474855" y="1207988"/>
            <a:ext cx="3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" name="Google Shape;63;p13"/>
          <p:cNvCxnSpPr>
            <a:stCxn id="61" idx="6"/>
            <a:endCxn id="57" idx="1"/>
          </p:cNvCxnSpPr>
          <p:nvPr/>
        </p:nvCxnSpPr>
        <p:spPr>
          <a:xfrm flipH="1" rot="10800000">
            <a:off x="4533715" y="544191"/>
            <a:ext cx="280200" cy="663900"/>
          </a:xfrm>
          <a:prstGeom prst="bentConnector3">
            <a:avLst>
              <a:gd fmla="val 5000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>
            <a:stCxn id="61" idx="6"/>
            <a:endCxn id="58" idx="1"/>
          </p:cNvCxnSpPr>
          <p:nvPr/>
        </p:nvCxnSpPr>
        <p:spPr>
          <a:xfrm>
            <a:off x="4533715" y="1208091"/>
            <a:ext cx="280200" cy="727500"/>
          </a:xfrm>
          <a:prstGeom prst="bentConnector3">
            <a:avLst>
              <a:gd fmla="val 5002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3"/>
          <p:cNvSpPr/>
          <p:nvPr/>
        </p:nvSpPr>
        <p:spPr>
          <a:xfrm>
            <a:off x="4814289" y="290964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AC586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813939" y="436403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AC586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755261" y="3617940"/>
            <a:ext cx="740100" cy="744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Lexend Deca"/>
                <a:ea typeface="Lexend Deca"/>
                <a:cs typeface="Lexend Deca"/>
                <a:sym typeface="Lexend Deca"/>
              </a:rPr>
              <a:t>Outcome</a:t>
            </a:r>
            <a:endParaRPr sz="600"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68" name="Google Shape;68;p13"/>
          <p:cNvCxnSpPr>
            <a:endCxn id="67" idx="2"/>
          </p:cNvCxnSpPr>
          <p:nvPr/>
        </p:nvCxnSpPr>
        <p:spPr>
          <a:xfrm>
            <a:off x="3436361" y="3990240"/>
            <a:ext cx="3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3"/>
          <p:cNvCxnSpPr>
            <a:stCxn id="67" idx="6"/>
            <a:endCxn id="65" idx="1"/>
          </p:cNvCxnSpPr>
          <p:nvPr/>
        </p:nvCxnSpPr>
        <p:spPr>
          <a:xfrm flipH="1" rot="10800000">
            <a:off x="4495361" y="3141540"/>
            <a:ext cx="318900" cy="8487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3"/>
          <p:cNvCxnSpPr>
            <a:stCxn id="67" idx="6"/>
            <a:endCxn id="66" idx="1"/>
          </p:cNvCxnSpPr>
          <p:nvPr/>
        </p:nvCxnSpPr>
        <p:spPr>
          <a:xfrm>
            <a:off x="4495361" y="3990240"/>
            <a:ext cx="318600" cy="6054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3"/>
          <p:cNvCxnSpPr/>
          <p:nvPr/>
        </p:nvCxnSpPr>
        <p:spPr>
          <a:xfrm flipH="1" rot="10800000">
            <a:off x="6360826" y="233208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3"/>
          <p:cNvCxnSpPr/>
          <p:nvPr/>
        </p:nvCxnSpPr>
        <p:spPr>
          <a:xfrm>
            <a:off x="6360826" y="551808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3" name="Google Shape;73;p13"/>
          <p:cNvCxnSpPr/>
          <p:nvPr/>
        </p:nvCxnSpPr>
        <p:spPr>
          <a:xfrm flipH="1" rot="10800000">
            <a:off x="6361163" y="4284858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3"/>
          <p:cNvCxnSpPr/>
          <p:nvPr/>
        </p:nvCxnSpPr>
        <p:spPr>
          <a:xfrm>
            <a:off x="6361163" y="4603458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5" name="Google Shape;75;p13"/>
          <p:cNvSpPr/>
          <p:nvPr/>
        </p:nvSpPr>
        <p:spPr>
          <a:xfrm>
            <a:off x="6575644" y="26336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6575644" y="644389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6575639" y="13683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6575639" y="2008400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 flipH="1" rot="10800000">
            <a:off x="6360826" y="1600133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3"/>
          <p:cNvCxnSpPr/>
          <p:nvPr/>
        </p:nvCxnSpPr>
        <p:spPr>
          <a:xfrm>
            <a:off x="6360826" y="1918733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3"/>
          <p:cNvSpPr/>
          <p:nvPr/>
        </p:nvSpPr>
        <p:spPr>
          <a:xfrm>
            <a:off x="6576039" y="25673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6575639" y="3278925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6576389" y="39904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6576389" y="4653675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D098"/>
          </a:solidFill>
          <a:ln cap="flat" cmpd="sng" w="9525">
            <a:solidFill>
              <a:srgbClr val="E1165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Enter text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5" name="Google Shape;85;p13"/>
          <p:cNvCxnSpPr>
            <a:stCxn id="65" idx="3"/>
            <a:endCxn id="81" idx="1"/>
          </p:cNvCxnSpPr>
          <p:nvPr/>
        </p:nvCxnSpPr>
        <p:spPr>
          <a:xfrm flipH="1" rot="10800000">
            <a:off x="6361089" y="2799098"/>
            <a:ext cx="215100" cy="342300"/>
          </a:xfrm>
          <a:prstGeom prst="bentConnector3">
            <a:avLst>
              <a:gd fmla="val 4996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3"/>
          <p:cNvCxnSpPr>
            <a:stCxn id="65" idx="3"/>
            <a:endCxn id="82" idx="1"/>
          </p:cNvCxnSpPr>
          <p:nvPr/>
        </p:nvCxnSpPr>
        <p:spPr>
          <a:xfrm>
            <a:off x="6361089" y="3141398"/>
            <a:ext cx="214500" cy="369300"/>
          </a:xfrm>
          <a:prstGeom prst="bentConnector3">
            <a:avLst>
              <a:gd fmla="val 5001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