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Lexend Deca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LexendDeca-bold.fntdata"/><Relationship Id="rId27" Type="http://schemas.openxmlformats.org/officeDocument/2006/relationships/font" Target="fonts/LexendDec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5000554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5000554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e824050e2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e824050e2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3e824050e2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3e824050e2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e824050e2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e824050e2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3e824050e2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3e824050e2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3e824050e2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3e824050e2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3e824050e2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3e824050e2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3e824050e2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3e824050e2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3e824050e2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3e824050e2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3e824050e2_0_4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3e824050e2_0_4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3e824050e2_0_4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3e824050e2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e824050e2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e824050e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3e824050e2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3e824050e2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3e824050e2_0_4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3e824050e2_0_4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e824050e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e824050e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e824050e2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e824050e2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e824050e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3e824050e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e824050e2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e824050e2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e824050e2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3e824050e2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e824050e2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3e824050e2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e824050e2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3e824050e2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800">
                <a:latin typeface="Avenir"/>
                <a:ea typeface="Avenir"/>
                <a:cs typeface="Avenir"/>
                <a:sym typeface="Avenir"/>
              </a:rPr>
              <a:t>Instructions</a:t>
            </a:r>
            <a:endParaRPr b="1" sz="28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1075025"/>
            <a:ext cx="8520600" cy="3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15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The slides you'll find in this template function as discount coupons that you can share with your customers to build loyalty. The discounts start at 5% and increase up to 90%. All you need to do is customize them with your brand </a:t>
            </a:r>
            <a:r>
              <a:rPr lang="es" sz="15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logo</a:t>
            </a:r>
            <a:r>
              <a:rPr lang="es" sz="15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 to make them ready for use. Once you've done that, head to the 'File' menu, and under the 'Download' option, choose the image format (png or jpg).</a:t>
            </a:r>
            <a:endParaRPr sz="15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17600" y="1017725"/>
            <a:ext cx="476400" cy="57300"/>
          </a:xfrm>
          <a:prstGeom prst="rect">
            <a:avLst/>
          </a:prstGeom>
          <a:solidFill>
            <a:srgbClr val="FF7A59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2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5C62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4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36" name="Google Shape;136;p22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2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38" name="Google Shape;138;p22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3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5C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45" name="Google Shape;145;p23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3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47" name="Google Shape;147;p23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4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62D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54" name="Google Shape;154;p24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4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56" name="Google Shape;156;p24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5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ED2D4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6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63" name="Google Shape;163;p25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5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65" name="Google Shape;165;p25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6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89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6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72" name="Google Shape;172;p26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73" name="Google Shape;173;p26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6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7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BC4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7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81" name="Google Shape;181;p27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7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 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83" name="Google Shape;183;p27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8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4FB06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7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90" name="Google Shape;190;p28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8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 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92" name="Google Shape;192;p28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9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0FBF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8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99" name="Google Shape;199;p29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9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 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01" name="Google Shape;201;p29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0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0068B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85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208" name="Google Shape;208;p30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30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 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10" name="Google Shape;210;p30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1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5C62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90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17" name="Google Shape;217;p31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218" name="Google Shape;218;p31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1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 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5C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63" name="Google Shape;63;p14"/>
          <p:cNvGrpSpPr/>
          <p:nvPr/>
        </p:nvGrpSpPr>
        <p:grpSpPr>
          <a:xfrm>
            <a:off x="792211" y="1371882"/>
            <a:ext cx="3636035" cy="1767147"/>
            <a:chOff x="1154703" y="841775"/>
            <a:chExt cx="2522221" cy="1140905"/>
          </a:xfrm>
        </p:grpSpPr>
        <p:pic>
          <p:nvPicPr>
            <p:cNvPr id="64" name="Google Shape;64;p14"/>
            <p:cNvPicPr preferRelativeResize="0"/>
            <p:nvPr/>
          </p:nvPicPr>
          <p:blipFill rotWithShape="1">
            <a:blip r:embed="rId4">
              <a:alphaModFix/>
            </a:blip>
            <a:srcRect b="27919" l="37095" r="33296" t="29720"/>
            <a:stretch/>
          </p:blipFill>
          <p:spPr>
            <a:xfrm>
              <a:off x="1154703" y="841775"/>
              <a:ext cx="1120051" cy="11408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65;p14"/>
            <p:cNvSpPr txBox="1"/>
            <p:nvPr/>
          </p:nvSpPr>
          <p:spPr>
            <a:xfrm>
              <a:off x="2274725" y="841780"/>
              <a:ext cx="1402200" cy="114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9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Company</a:t>
              </a:r>
              <a:r>
                <a:rPr b="1" lang="es" sz="29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</a:t>
              </a:r>
              <a:r>
                <a:rPr b="1" lang="es" sz="29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Logo</a:t>
              </a:r>
              <a:endParaRPr b="1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sp>
        <p:nvSpPr>
          <p:cNvPr id="66" name="Google Shape;66;p14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32"/>
          <p:cNvGrpSpPr/>
          <p:nvPr/>
        </p:nvGrpSpPr>
        <p:grpSpPr>
          <a:xfrm>
            <a:off x="252975" y="178325"/>
            <a:ext cx="2524851" cy="1446069"/>
            <a:chOff x="416250" y="352800"/>
            <a:chExt cx="2524851" cy="1446069"/>
          </a:xfrm>
        </p:grpSpPr>
        <p:pic>
          <p:nvPicPr>
            <p:cNvPr id="225" name="Google Shape;225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6" name="Google Shape;226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5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28" name="Google Shape;228;p32"/>
            <p:cNvSpPr txBox="1"/>
            <p:nvPr/>
          </p:nvSpPr>
          <p:spPr>
            <a:xfrm>
              <a:off x="485250" y="1426569"/>
              <a:ext cx="1977300" cy="37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29" name="Google Shape;229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30" name="Google Shape;230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1" name="Google Shape;231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32" name="Google Shape;232;p32"/>
          <p:cNvGrpSpPr/>
          <p:nvPr/>
        </p:nvGrpSpPr>
        <p:grpSpPr>
          <a:xfrm>
            <a:off x="6479100" y="178325"/>
            <a:ext cx="2524851" cy="1339526"/>
            <a:chOff x="416250" y="352800"/>
            <a:chExt cx="2524851" cy="1339526"/>
          </a:xfrm>
        </p:grpSpPr>
        <p:pic>
          <p:nvPicPr>
            <p:cNvPr id="233" name="Google Shape;233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4" name="Google Shape;234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ED2D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15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36" name="Google Shape;236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37" name="Google Shape;237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38" name="Google Shape;238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9" name="Google Shape;239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40" name="Google Shape;240;p32"/>
          <p:cNvGrpSpPr/>
          <p:nvPr/>
        </p:nvGrpSpPr>
        <p:grpSpPr>
          <a:xfrm>
            <a:off x="252975" y="1624325"/>
            <a:ext cx="2524851" cy="1339526"/>
            <a:chOff x="416250" y="352800"/>
            <a:chExt cx="2524851" cy="1339526"/>
          </a:xfrm>
        </p:grpSpPr>
        <p:pic>
          <p:nvPicPr>
            <p:cNvPr id="241" name="Google Shape;241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2" name="Google Shape;242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89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20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44" name="Google Shape;244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45" name="Google Shape;245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46" name="Google Shape;246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7" name="Google Shape;247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48" name="Google Shape;248;p32"/>
          <p:cNvGrpSpPr/>
          <p:nvPr/>
        </p:nvGrpSpPr>
        <p:grpSpPr>
          <a:xfrm>
            <a:off x="3366038" y="1624325"/>
            <a:ext cx="2524851" cy="1339526"/>
            <a:chOff x="416250" y="352800"/>
            <a:chExt cx="2524851" cy="1339526"/>
          </a:xfrm>
        </p:grpSpPr>
        <p:pic>
          <p:nvPicPr>
            <p:cNvPr id="249" name="Google Shape;249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0" name="Google Shape;250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BC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25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52" name="Google Shape;252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53" name="Google Shape;253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54" name="Google Shape;254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55" name="Google Shape;255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56" name="Google Shape;256;p32"/>
          <p:cNvGrpSpPr/>
          <p:nvPr/>
        </p:nvGrpSpPr>
        <p:grpSpPr>
          <a:xfrm>
            <a:off x="6479100" y="1624325"/>
            <a:ext cx="2524851" cy="1339526"/>
            <a:chOff x="416250" y="352800"/>
            <a:chExt cx="2524851" cy="1339526"/>
          </a:xfrm>
        </p:grpSpPr>
        <p:pic>
          <p:nvPicPr>
            <p:cNvPr id="257" name="Google Shape;257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8" name="Google Shape;258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4FB0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30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60" name="Google Shape;260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61" name="Google Shape;261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62" name="Google Shape;262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3" name="Google Shape;263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64" name="Google Shape;264;p32"/>
          <p:cNvGrpSpPr/>
          <p:nvPr/>
        </p:nvGrpSpPr>
        <p:grpSpPr>
          <a:xfrm>
            <a:off x="252975" y="3361250"/>
            <a:ext cx="2524851" cy="1339526"/>
            <a:chOff x="416250" y="352800"/>
            <a:chExt cx="2524851" cy="1339526"/>
          </a:xfrm>
        </p:grpSpPr>
        <p:pic>
          <p:nvPicPr>
            <p:cNvPr id="265" name="Google Shape;265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6" name="Google Shape;266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35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68" name="Google Shape;268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69" name="Google Shape;269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70" name="Google Shape;270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71" name="Google Shape;271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72" name="Google Shape;272;p32"/>
          <p:cNvGrpSpPr/>
          <p:nvPr/>
        </p:nvGrpSpPr>
        <p:grpSpPr>
          <a:xfrm>
            <a:off x="3366038" y="3361250"/>
            <a:ext cx="2524851" cy="1339526"/>
            <a:chOff x="416250" y="352800"/>
            <a:chExt cx="2524851" cy="1339526"/>
          </a:xfrm>
        </p:grpSpPr>
        <p:pic>
          <p:nvPicPr>
            <p:cNvPr id="273" name="Google Shape;273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4" name="Google Shape;274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0068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40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76" name="Google Shape;276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77" name="Google Shape;277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78" name="Google Shape;278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79" name="Google Shape;279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80" name="Google Shape;280;p32"/>
          <p:cNvGrpSpPr/>
          <p:nvPr/>
        </p:nvGrpSpPr>
        <p:grpSpPr>
          <a:xfrm>
            <a:off x="6479100" y="3361250"/>
            <a:ext cx="2524851" cy="1339526"/>
            <a:chOff x="416250" y="352800"/>
            <a:chExt cx="2524851" cy="1339526"/>
          </a:xfrm>
        </p:grpSpPr>
        <p:pic>
          <p:nvPicPr>
            <p:cNvPr id="281" name="Google Shape;281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2" name="Google Shape;282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5C62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45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84" name="Google Shape;284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85" name="Google Shape;285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86" name="Google Shape;286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7" name="Google Shape;287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288" name="Google Shape;288;p32"/>
          <p:cNvGrpSpPr/>
          <p:nvPr/>
        </p:nvGrpSpPr>
        <p:grpSpPr>
          <a:xfrm>
            <a:off x="3366038" y="178325"/>
            <a:ext cx="2524851" cy="1339526"/>
            <a:chOff x="416250" y="352800"/>
            <a:chExt cx="2524851" cy="1339526"/>
          </a:xfrm>
        </p:grpSpPr>
        <p:pic>
          <p:nvPicPr>
            <p:cNvPr id="289" name="Google Shape;289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0" name="Google Shape;290;p32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32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62D7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1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292" name="Google Shape;292;p32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293" name="Google Shape;293;p32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294" name="Google Shape;294;p32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5" name="Google Shape;295;p32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oogle Shape;300;p33"/>
          <p:cNvGrpSpPr/>
          <p:nvPr/>
        </p:nvGrpSpPr>
        <p:grpSpPr>
          <a:xfrm>
            <a:off x="252975" y="178325"/>
            <a:ext cx="2524851" cy="1339526"/>
            <a:chOff x="416250" y="352800"/>
            <a:chExt cx="2524851" cy="1339526"/>
          </a:xfrm>
        </p:grpSpPr>
        <p:pic>
          <p:nvPicPr>
            <p:cNvPr id="301" name="Google Shape;301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2" name="Google Shape;302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5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50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04" name="Google Shape;304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05" name="Google Shape;305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06" name="Google Shape;306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07" name="Google Shape;307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08" name="Google Shape;308;p33"/>
          <p:cNvGrpSpPr/>
          <p:nvPr/>
        </p:nvGrpSpPr>
        <p:grpSpPr>
          <a:xfrm>
            <a:off x="3366038" y="178325"/>
            <a:ext cx="2524851" cy="1339526"/>
            <a:chOff x="416250" y="352800"/>
            <a:chExt cx="2524851" cy="1339526"/>
          </a:xfrm>
        </p:grpSpPr>
        <p:pic>
          <p:nvPicPr>
            <p:cNvPr id="309" name="Google Shape;309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0" name="Google Shape;310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62D7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55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12" name="Google Shape;312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13" name="Google Shape;313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14" name="Google Shape;314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5" name="Google Shape;315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16" name="Google Shape;316;p33"/>
          <p:cNvGrpSpPr/>
          <p:nvPr/>
        </p:nvGrpSpPr>
        <p:grpSpPr>
          <a:xfrm>
            <a:off x="6479100" y="178325"/>
            <a:ext cx="2524851" cy="1339526"/>
            <a:chOff x="416250" y="352800"/>
            <a:chExt cx="2524851" cy="1339526"/>
          </a:xfrm>
        </p:grpSpPr>
        <p:pic>
          <p:nvPicPr>
            <p:cNvPr id="317" name="Google Shape;317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8" name="Google Shape;318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ED2D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60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20" name="Google Shape;320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21" name="Google Shape;321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22" name="Google Shape;322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3" name="Google Shape;323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24" name="Google Shape;324;p33"/>
          <p:cNvGrpSpPr/>
          <p:nvPr/>
        </p:nvGrpSpPr>
        <p:grpSpPr>
          <a:xfrm>
            <a:off x="252975" y="1624325"/>
            <a:ext cx="2524851" cy="1339526"/>
            <a:chOff x="416250" y="352800"/>
            <a:chExt cx="2524851" cy="1339526"/>
          </a:xfrm>
        </p:grpSpPr>
        <p:pic>
          <p:nvPicPr>
            <p:cNvPr id="325" name="Google Shape;325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6" name="Google Shape;326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89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65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28" name="Google Shape;328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29" name="Google Shape;329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30" name="Google Shape;330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1" name="Google Shape;331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32" name="Google Shape;332;p33"/>
          <p:cNvGrpSpPr/>
          <p:nvPr/>
        </p:nvGrpSpPr>
        <p:grpSpPr>
          <a:xfrm>
            <a:off x="3366038" y="1624325"/>
            <a:ext cx="2524851" cy="1339526"/>
            <a:chOff x="416250" y="352800"/>
            <a:chExt cx="2524851" cy="1339526"/>
          </a:xfrm>
        </p:grpSpPr>
        <p:pic>
          <p:nvPicPr>
            <p:cNvPr id="333" name="Google Shape;333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4" name="Google Shape;334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FFBC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70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36" name="Google Shape;336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37" name="Google Shape;337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38" name="Google Shape;338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9" name="Google Shape;339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40" name="Google Shape;340;p33"/>
          <p:cNvGrpSpPr/>
          <p:nvPr/>
        </p:nvGrpSpPr>
        <p:grpSpPr>
          <a:xfrm>
            <a:off x="6479100" y="1624325"/>
            <a:ext cx="2524851" cy="1339526"/>
            <a:chOff x="416250" y="352800"/>
            <a:chExt cx="2524851" cy="1339526"/>
          </a:xfrm>
        </p:grpSpPr>
        <p:pic>
          <p:nvPicPr>
            <p:cNvPr id="341" name="Google Shape;341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2" name="Google Shape;342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4FB0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75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44" name="Google Shape;344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45" name="Google Shape;345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46" name="Google Shape;346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7" name="Google Shape;347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48" name="Google Shape;348;p33"/>
          <p:cNvGrpSpPr/>
          <p:nvPr/>
        </p:nvGrpSpPr>
        <p:grpSpPr>
          <a:xfrm>
            <a:off x="252975" y="3361250"/>
            <a:ext cx="2524851" cy="1339526"/>
            <a:chOff x="416250" y="352800"/>
            <a:chExt cx="2524851" cy="1339526"/>
          </a:xfrm>
        </p:grpSpPr>
        <p:pic>
          <p:nvPicPr>
            <p:cNvPr id="349" name="Google Shape;349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0" name="Google Shape;350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80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52" name="Google Shape;352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53" name="Google Shape;353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54" name="Google Shape;354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5" name="Google Shape;355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56" name="Google Shape;356;p33"/>
          <p:cNvGrpSpPr/>
          <p:nvPr/>
        </p:nvGrpSpPr>
        <p:grpSpPr>
          <a:xfrm>
            <a:off x="3366038" y="3361250"/>
            <a:ext cx="2524851" cy="1339526"/>
            <a:chOff x="416250" y="352800"/>
            <a:chExt cx="2524851" cy="1339526"/>
          </a:xfrm>
        </p:grpSpPr>
        <p:pic>
          <p:nvPicPr>
            <p:cNvPr id="357" name="Google Shape;357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8" name="Google Shape;358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0068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85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60" name="Google Shape;360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61" name="Google Shape;361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62" name="Google Shape;362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63" name="Google Shape;363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  <p:grpSp>
        <p:nvGrpSpPr>
          <p:cNvPr id="364" name="Google Shape;364;p33"/>
          <p:cNvGrpSpPr/>
          <p:nvPr/>
        </p:nvGrpSpPr>
        <p:grpSpPr>
          <a:xfrm>
            <a:off x="6479100" y="3361250"/>
            <a:ext cx="2524851" cy="1339526"/>
            <a:chOff x="416250" y="352800"/>
            <a:chExt cx="2524851" cy="1339526"/>
          </a:xfrm>
        </p:grpSpPr>
        <p:pic>
          <p:nvPicPr>
            <p:cNvPr id="365" name="Google Shape;365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6250" y="352800"/>
              <a:ext cx="2524851" cy="133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6" name="Google Shape;366;p33"/>
            <p:cNvSpPr/>
            <p:nvPr/>
          </p:nvSpPr>
          <p:spPr>
            <a:xfrm>
              <a:off x="568814" y="475250"/>
              <a:ext cx="1112400" cy="993900"/>
            </a:xfrm>
            <a:prstGeom prst="rect">
              <a:avLst/>
            </a:prstGeom>
            <a:solidFill>
              <a:srgbClr val="FCEA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1681378" y="475250"/>
              <a:ext cx="1086000" cy="993900"/>
            </a:xfrm>
            <a:prstGeom prst="rect">
              <a:avLst/>
            </a:prstGeom>
            <a:solidFill>
              <a:srgbClr val="5C62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90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</a:t>
              </a:r>
              <a:r>
                <a:rPr b="1" lang="es" sz="1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    </a:t>
              </a:r>
              <a:r>
                <a:rPr b="1" lang="es" sz="240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%</a:t>
              </a:r>
              <a:endParaRPr b="1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368" name="Google Shape;368;p33"/>
            <p:cNvSpPr txBox="1"/>
            <p:nvPr/>
          </p:nvSpPr>
          <p:spPr>
            <a:xfrm>
              <a:off x="485248" y="1426577"/>
              <a:ext cx="1977300" cy="11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Present this coupon to receive the discount indicated here.</a:t>
              </a:r>
              <a:endParaRPr sz="400"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grpSp>
          <p:nvGrpSpPr>
            <p:cNvPr id="369" name="Google Shape;369;p33"/>
            <p:cNvGrpSpPr/>
            <p:nvPr/>
          </p:nvGrpSpPr>
          <p:grpSpPr>
            <a:xfrm>
              <a:off x="616652" y="725359"/>
              <a:ext cx="1018725" cy="492985"/>
              <a:chOff x="1154703" y="841775"/>
              <a:chExt cx="2522221" cy="1140905"/>
            </a:xfrm>
          </p:grpSpPr>
          <p:pic>
            <p:nvPicPr>
              <p:cNvPr id="370" name="Google Shape;370;p33"/>
              <p:cNvPicPr preferRelativeResize="0"/>
              <p:nvPr/>
            </p:nvPicPr>
            <p:blipFill rotWithShape="1">
              <a:blip r:embed="rId4">
                <a:alphaModFix/>
              </a:blip>
              <a:srcRect b="27919" l="37095" r="33296" t="29720"/>
              <a:stretch/>
            </p:blipFill>
            <p:spPr>
              <a:xfrm>
                <a:off x="1154703" y="841775"/>
                <a:ext cx="1120051" cy="11408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1" name="Google Shape;371;p33"/>
              <p:cNvSpPr txBox="1"/>
              <p:nvPr/>
            </p:nvSpPr>
            <p:spPr>
              <a:xfrm>
                <a:off x="2274725" y="841780"/>
                <a:ext cx="1402200" cy="1140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600">
                    <a:solidFill>
                      <a:srgbClr val="192733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Company Logo</a:t>
                </a:r>
                <a:endParaRPr b="1" sz="600">
                  <a:solidFill>
                    <a:srgbClr val="192733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62D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10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ED2D4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15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89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20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FFBC4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25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00" name="Google Shape;100;p18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9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4FB06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30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0FBF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35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18" name="Google Shape;118;p20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0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/>
          <p:nvPr/>
        </p:nvSpPr>
        <p:spPr>
          <a:xfrm>
            <a:off x="622875" y="475250"/>
            <a:ext cx="3974700" cy="3560400"/>
          </a:xfrm>
          <a:prstGeom prst="rect">
            <a:avLst/>
          </a:prstGeom>
          <a:solidFill>
            <a:srgbClr val="FCEAD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/>
          <p:nvPr/>
        </p:nvSpPr>
        <p:spPr>
          <a:xfrm>
            <a:off x="4597575" y="475250"/>
            <a:ext cx="3877800" cy="3560400"/>
          </a:xfrm>
          <a:prstGeom prst="rect">
            <a:avLst/>
          </a:prstGeom>
          <a:solidFill>
            <a:srgbClr val="0068B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40</a:t>
            </a:r>
            <a:r>
              <a:rPr b="1" lang="es" sz="4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7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b="1" sz="7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4">
            <a:alphaModFix/>
          </a:blip>
          <a:srcRect b="27919" l="37095" r="33296" t="29720"/>
          <a:stretch/>
        </p:blipFill>
        <p:spPr>
          <a:xfrm>
            <a:off x="792211" y="1371882"/>
            <a:ext cx="1614666" cy="1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1"/>
          <p:cNvSpPr txBox="1"/>
          <p:nvPr/>
        </p:nvSpPr>
        <p:spPr>
          <a:xfrm>
            <a:off x="2406834" y="1371889"/>
            <a:ext cx="20214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Company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 </a:t>
            </a:r>
            <a:r>
              <a:rPr b="1" lang="es" sz="2900">
                <a:solidFill>
                  <a:srgbClr val="192733"/>
                </a:solidFill>
                <a:latin typeface="Lexend Deca"/>
                <a:ea typeface="Lexend Deca"/>
                <a:cs typeface="Lexend Deca"/>
                <a:sym typeface="Lexend Deca"/>
              </a:rPr>
              <a:t>Logo</a:t>
            </a:r>
            <a:endParaRPr b="1" sz="2900">
              <a:solidFill>
                <a:srgbClr val="19273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29" name="Google Shape;129;p21"/>
          <p:cNvSpPr txBox="1"/>
          <p:nvPr/>
        </p:nvSpPr>
        <p:spPr>
          <a:xfrm>
            <a:off x="547800" y="4157650"/>
            <a:ext cx="70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Present this coupon to receive the discount indicated here.</a:t>
            </a:r>
            <a:endParaRPr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