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ibBa0JuM44JzaNXhy09Sd146gr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D693199-437B-4EC7-BBEB-9A6B71C15129}">
  <a:tblStyle styleId="{5D693199-437B-4EC7-BBEB-9A6B71C1512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90D6FAC2-D426-4D13-AEFF-038ED6113CB8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hubspot.f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hubspot.fr/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hubspot.f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934" y="87430"/>
            <a:ext cx="2010922" cy="70788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2256183" y="87430"/>
            <a:ext cx="77922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lang="en" sz="40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PERT Diagram</a:t>
            </a:r>
            <a:r>
              <a:rPr b="1" i="0" lang="en" sz="4000" u="none" cap="none" strike="noStrike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44546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>
            <p:ph idx="12" type="sldNum"/>
          </p:nvPr>
        </p:nvSpPr>
        <p:spPr>
          <a:xfrm>
            <a:off x="83820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aphicFrame>
        <p:nvGraphicFramePr>
          <p:cNvPr id="91" name="Google Shape;91;p1"/>
          <p:cNvGraphicFramePr/>
          <p:nvPr/>
        </p:nvGraphicFramePr>
        <p:xfrm>
          <a:off x="1546442" y="178904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{5D693199-437B-4EC7-BBEB-9A6B71C15129}</a:tableStyleId>
              </a:tblPr>
              <a:tblGrid>
                <a:gridCol w="1047225"/>
                <a:gridCol w="3141625"/>
                <a:gridCol w="1227175"/>
                <a:gridCol w="1012925"/>
                <a:gridCol w="1408725"/>
                <a:gridCol w="1483525"/>
              </a:tblGrid>
              <a:tr h="1273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 u="none" cap="none" strike="noStrike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</a:t>
                      </a:r>
                      <a:r>
                        <a:rPr b="1" lang="en" sz="1800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ask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Blocked by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Duration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Start date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Finish date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" sz="1800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task A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" sz="1800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task B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" sz="1800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task C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" sz="1800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task D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" sz="1800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task E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" sz="1800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task F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B,E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" sz="1800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task G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F,H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8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" sz="1800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task H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" sz="1800" u="none" cap="none" strike="noStrike">
                          <a:solidFill>
                            <a:srgbClr val="213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13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2" name="Google Shape;92;p1"/>
          <p:cNvSpPr txBox="1"/>
          <p:nvPr/>
        </p:nvSpPr>
        <p:spPr>
          <a:xfrm>
            <a:off x="1477615" y="1160739"/>
            <a:ext cx="693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" sz="2400">
                <a:solidFill>
                  <a:srgbClr val="0FBFBF"/>
                </a:solidFill>
                <a:latin typeface="Calibri"/>
                <a:ea typeface="Calibri"/>
                <a:cs typeface="Calibri"/>
                <a:sym typeface="Calibri"/>
              </a:rPr>
              <a:t>Data Table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934" y="87430"/>
            <a:ext cx="2010922" cy="70788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98" name="Google Shape;98;p2"/>
          <p:cNvSpPr txBox="1"/>
          <p:nvPr/>
        </p:nvSpPr>
        <p:spPr>
          <a:xfrm>
            <a:off x="2565008" y="79512"/>
            <a:ext cx="83151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lang="en" sz="4000">
                <a:solidFill>
                  <a:srgbClr val="213343"/>
                </a:solidFill>
                <a:latin typeface="Calibri"/>
                <a:ea typeface="Calibri"/>
                <a:cs typeface="Calibri"/>
                <a:sym typeface="Calibri"/>
              </a:rPr>
              <a:t>PERT Diagram - Instructions</a:t>
            </a:r>
            <a:endParaRPr b="0" i="0" sz="1400" u="none" cap="none" strike="noStrike">
              <a:solidFill>
                <a:srgbClr val="213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0" name="Google Shape;100;p2"/>
          <p:cNvSpPr txBox="1"/>
          <p:nvPr/>
        </p:nvSpPr>
        <p:spPr>
          <a:xfrm>
            <a:off x="894520" y="992772"/>
            <a:ext cx="106149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" sz="2400">
                <a:solidFill>
                  <a:srgbClr val="0FBFBF"/>
                </a:solidFill>
                <a:latin typeface="Calibri"/>
                <a:ea typeface="Calibri"/>
                <a:cs typeface="Calibri"/>
                <a:sym typeface="Calibri"/>
              </a:rPr>
              <a:t>Definition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PERT Diagram consists of a graphical representation of the different stages that make up a project, connected by the tasks that need to be completed to accomplish it.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1" name="Google Shape;101;p2"/>
          <p:cNvGraphicFramePr/>
          <p:nvPr/>
        </p:nvGraphicFramePr>
        <p:xfrm>
          <a:off x="894520" y="372789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{5D693199-437B-4EC7-BBEB-9A6B71C15129}</a:tableStyleId>
              </a:tblPr>
              <a:tblGrid>
                <a:gridCol w="798075"/>
                <a:gridCol w="5446650"/>
              </a:tblGrid>
              <a:tr h="23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Steps</a:t>
                      </a:r>
                      <a:endParaRPr sz="1400" u="none" cap="none" strike="noStrike"/>
                    </a:p>
                  </a:txBody>
                  <a:tcPr marT="9525" marB="0" marR="9525" marL="9525" anchor="b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</a:t>
                      </a:r>
                      <a:endParaRPr sz="1400" u="none" cap="none" strike="noStrike"/>
                    </a:p>
                  </a:txBody>
                  <a:tcPr marT="9525" marB="0" marR="9525" marL="9525" anchor="b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" sz="1800" u="none" cap="none" strike="noStrike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Create a list of the different tasks in a project.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" sz="1800" u="none" cap="none" strike="noStrike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Estimate the duration of each task, as well as their start and finish dates.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" sz="1800" u="none" cap="none" strike="noStrike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Arrange the tasks and establish dependencies between them.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" sz="1800" u="none" cap="none" strike="noStrike">
                          <a:solidFill>
                            <a:srgbClr val="FF5C35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Create the visual representation.</a:t>
                      </a:r>
                      <a:endParaRPr sz="1400" u="none" cap="none" strike="noStrike"/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2" name="Google Shape;102;p2"/>
          <p:cNvSpPr txBox="1"/>
          <p:nvPr/>
        </p:nvSpPr>
        <p:spPr>
          <a:xfrm>
            <a:off x="894520" y="2995871"/>
            <a:ext cx="693751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" sz="2400">
                <a:solidFill>
                  <a:srgbClr val="0FBFBF"/>
                </a:solidFill>
                <a:latin typeface="Calibri"/>
                <a:ea typeface="Calibri"/>
                <a:cs typeface="Calibri"/>
                <a:sym typeface="Calibri"/>
              </a:rPr>
              <a:t>Steps to create a PERT diagram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34120" y="4170499"/>
            <a:ext cx="4514850" cy="12096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 txBox="1"/>
          <p:nvPr/>
        </p:nvSpPr>
        <p:spPr>
          <a:xfrm>
            <a:off x="7139250" y="2947950"/>
            <a:ext cx="1196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alibri"/>
                <a:ea typeface="Calibri"/>
                <a:cs typeface="Calibri"/>
                <a:sym typeface="Calibri"/>
              </a:rPr>
              <a:t>Task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8262625" y="3240225"/>
            <a:ext cx="1196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alibri"/>
                <a:ea typeface="Calibri"/>
                <a:cs typeface="Calibri"/>
                <a:sym typeface="Calibri"/>
              </a:rPr>
              <a:t>Stage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7185475" y="5692950"/>
            <a:ext cx="1196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alibri"/>
                <a:ea typeface="Calibri"/>
                <a:cs typeface="Calibri"/>
                <a:sym typeface="Calibri"/>
              </a:rPr>
              <a:t>Duration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 txBox="1"/>
          <p:nvPr/>
        </p:nvSpPr>
        <p:spPr>
          <a:xfrm>
            <a:off x="7863000" y="6093138"/>
            <a:ext cx="1196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alibri"/>
                <a:ea typeface="Calibri"/>
                <a:cs typeface="Calibri"/>
                <a:sym typeface="Calibri"/>
              </a:rPr>
              <a:t>Start Date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8912825" y="6093150"/>
            <a:ext cx="1196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alibri"/>
                <a:ea typeface="Calibri"/>
                <a:cs typeface="Calibri"/>
                <a:sym typeface="Calibri"/>
              </a:rPr>
              <a:t>Finish Date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7863000" y="3106533"/>
            <a:ext cx="2158600" cy="1323925"/>
          </a:xfrm>
          <a:custGeom>
            <a:rect b="b" l="l" r="r" t="t"/>
            <a:pathLst>
              <a:path extrusionOk="0" h="52957" w="86344">
                <a:moveTo>
                  <a:pt x="86344" y="52957"/>
                </a:moveTo>
                <a:cubicBezTo>
                  <a:pt x="78700" y="44134"/>
                  <a:pt x="54873" y="301"/>
                  <a:pt x="40482" y="18"/>
                </a:cubicBezTo>
                <a:cubicBezTo>
                  <a:pt x="26091" y="-265"/>
                  <a:pt x="6747" y="42719"/>
                  <a:pt x="0" y="51259"/>
                </a:cubicBezTo>
              </a:path>
            </a:pathLst>
          </a:custGeom>
          <a:noFill/>
          <a:ln cap="flat" cmpd="sng" w="28575">
            <a:solidFill>
              <a:srgbClr val="0FBFBF"/>
            </a:solidFill>
            <a:prstDash val="solid"/>
            <a:round/>
            <a:headEnd len="med" w="med" type="stealth"/>
            <a:tailEnd len="med" w="med" type="stealth"/>
          </a:ln>
        </p:spPr>
      </p:sp>
      <p:cxnSp>
        <p:nvCxnSpPr>
          <p:cNvPr id="110" name="Google Shape;110;p2"/>
          <p:cNvCxnSpPr>
            <a:stCxn id="104" idx="2"/>
          </p:cNvCxnSpPr>
          <p:nvPr/>
        </p:nvCxnSpPr>
        <p:spPr>
          <a:xfrm>
            <a:off x="7737300" y="3348150"/>
            <a:ext cx="0" cy="933600"/>
          </a:xfrm>
          <a:prstGeom prst="straightConnector1">
            <a:avLst/>
          </a:prstGeom>
          <a:noFill/>
          <a:ln cap="flat" cmpd="sng" w="28575">
            <a:solidFill>
              <a:srgbClr val="0FBFBF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11" name="Google Shape;111;p2"/>
          <p:cNvCxnSpPr/>
          <p:nvPr/>
        </p:nvCxnSpPr>
        <p:spPr>
          <a:xfrm rot="10800000">
            <a:off x="7737300" y="5152250"/>
            <a:ext cx="0" cy="670500"/>
          </a:xfrm>
          <a:prstGeom prst="straightConnector1">
            <a:avLst/>
          </a:prstGeom>
          <a:noFill/>
          <a:ln cap="flat" cmpd="sng" w="28575">
            <a:solidFill>
              <a:srgbClr val="0FBFBF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12" name="Google Shape;112;p2"/>
          <p:cNvCxnSpPr/>
          <p:nvPr/>
        </p:nvCxnSpPr>
        <p:spPr>
          <a:xfrm rot="10800000">
            <a:off x="8610600" y="5456113"/>
            <a:ext cx="0" cy="670500"/>
          </a:xfrm>
          <a:prstGeom prst="straightConnector1">
            <a:avLst/>
          </a:prstGeom>
          <a:noFill/>
          <a:ln cap="flat" cmpd="sng" w="28575">
            <a:solidFill>
              <a:srgbClr val="0FBFBF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13" name="Google Shape;113;p2"/>
          <p:cNvCxnSpPr/>
          <p:nvPr/>
        </p:nvCxnSpPr>
        <p:spPr>
          <a:xfrm rot="10800000">
            <a:off x="9307950" y="5466913"/>
            <a:ext cx="0" cy="670500"/>
          </a:xfrm>
          <a:prstGeom prst="straightConnector1">
            <a:avLst/>
          </a:prstGeom>
          <a:noFill/>
          <a:ln cap="flat" cmpd="sng" w="28575">
            <a:solidFill>
              <a:srgbClr val="0FBFBF"/>
            </a:solidFill>
            <a:prstDash val="solid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3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934" y="87430"/>
            <a:ext cx="2010922" cy="70788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119" name="Google Shape;119;p3"/>
          <p:cNvSpPr txBox="1"/>
          <p:nvPr/>
        </p:nvSpPr>
        <p:spPr>
          <a:xfrm>
            <a:off x="2565008" y="79512"/>
            <a:ext cx="706198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213343"/>
                </a:solidFill>
                <a:latin typeface="Calibri"/>
                <a:ea typeface="Calibri"/>
                <a:cs typeface="Calibri"/>
                <a:sym typeface="Calibri"/>
              </a:rPr>
              <a:t>PERT Diagram</a:t>
            </a:r>
            <a:endParaRPr b="0" i="0" sz="1400" u="none" cap="none" strike="noStrike">
              <a:solidFill>
                <a:srgbClr val="213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1" name="Google Shape;121;p3"/>
          <p:cNvSpPr txBox="1"/>
          <p:nvPr/>
        </p:nvSpPr>
        <p:spPr>
          <a:xfrm>
            <a:off x="1477615" y="1160739"/>
            <a:ext cx="693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" sz="2400">
                <a:solidFill>
                  <a:srgbClr val="0FBFBF"/>
                </a:solidFill>
                <a:latin typeface="Calibri"/>
                <a:ea typeface="Calibri"/>
                <a:cs typeface="Calibri"/>
                <a:sym typeface="Calibri"/>
              </a:rPr>
              <a:t>Graphical Representation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2" name="Google Shape;122;p3"/>
          <p:cNvGrpSpPr/>
          <p:nvPr/>
        </p:nvGrpSpPr>
        <p:grpSpPr>
          <a:xfrm>
            <a:off x="1302356" y="2781520"/>
            <a:ext cx="774448" cy="646500"/>
            <a:chOff x="1530574" y="2779501"/>
            <a:chExt cx="639300" cy="646500"/>
          </a:xfrm>
        </p:grpSpPr>
        <p:cxnSp>
          <p:nvCxnSpPr>
            <p:cNvPr id="123" name="Google Shape;123;p3"/>
            <p:cNvCxnSpPr/>
            <p:nvPr/>
          </p:nvCxnSpPr>
          <p:spPr>
            <a:xfrm>
              <a:off x="1530574" y="3100982"/>
              <a:ext cx="639300" cy="0"/>
            </a:xfrm>
            <a:prstGeom prst="straightConnector1">
              <a:avLst/>
            </a:prstGeom>
            <a:noFill/>
            <a:ln cap="flat" cmpd="sng" w="38100">
              <a:solidFill>
                <a:srgbClr val="FF5C3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24" name="Google Shape;124;p3"/>
            <p:cNvSpPr txBox="1"/>
            <p:nvPr/>
          </p:nvSpPr>
          <p:spPr>
            <a:xfrm>
              <a:off x="1564213" y="2779501"/>
              <a:ext cx="5013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5" name="Google Shape;125;p3"/>
          <p:cNvGrpSpPr/>
          <p:nvPr/>
        </p:nvGrpSpPr>
        <p:grpSpPr>
          <a:xfrm>
            <a:off x="835733" y="3539839"/>
            <a:ext cx="1875861" cy="1810099"/>
            <a:chOff x="1328540" y="1440191"/>
            <a:chExt cx="1593900" cy="1464600"/>
          </a:xfrm>
        </p:grpSpPr>
        <p:cxnSp>
          <p:nvCxnSpPr>
            <p:cNvPr id="126" name="Google Shape;126;p3"/>
            <p:cNvCxnSpPr/>
            <p:nvPr/>
          </p:nvCxnSpPr>
          <p:spPr>
            <a:xfrm>
              <a:off x="1328540" y="1440191"/>
              <a:ext cx="1593900" cy="1464600"/>
            </a:xfrm>
            <a:prstGeom prst="straightConnector1">
              <a:avLst/>
            </a:prstGeom>
            <a:noFill/>
            <a:ln cap="flat" cmpd="sng" w="38100">
              <a:solidFill>
                <a:srgbClr val="FF5C3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27" name="Google Shape;127;p3"/>
            <p:cNvSpPr txBox="1"/>
            <p:nvPr/>
          </p:nvSpPr>
          <p:spPr>
            <a:xfrm>
              <a:off x="1976230" y="1837007"/>
              <a:ext cx="258900" cy="58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"/>
                <a:buFont typeface="Arial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7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3"/>
          <p:cNvGrpSpPr/>
          <p:nvPr/>
        </p:nvGrpSpPr>
        <p:grpSpPr>
          <a:xfrm>
            <a:off x="2999358" y="2779835"/>
            <a:ext cx="774314" cy="646500"/>
            <a:chOff x="1025244" y="2779501"/>
            <a:chExt cx="556500" cy="646500"/>
          </a:xfrm>
        </p:grpSpPr>
        <p:cxnSp>
          <p:nvCxnSpPr>
            <p:cNvPr id="129" name="Google Shape;129;p3"/>
            <p:cNvCxnSpPr/>
            <p:nvPr/>
          </p:nvCxnSpPr>
          <p:spPr>
            <a:xfrm>
              <a:off x="1025244" y="3102667"/>
              <a:ext cx="556500" cy="0"/>
            </a:xfrm>
            <a:prstGeom prst="straightConnector1">
              <a:avLst/>
            </a:prstGeom>
            <a:noFill/>
            <a:ln cap="flat" cmpd="sng" w="38100">
              <a:solidFill>
                <a:srgbClr val="FF5C3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30" name="Google Shape;130;p3"/>
            <p:cNvSpPr txBox="1"/>
            <p:nvPr/>
          </p:nvSpPr>
          <p:spPr>
            <a:xfrm>
              <a:off x="1047375" y="2779501"/>
              <a:ext cx="5013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3"/>
          <p:cNvGrpSpPr/>
          <p:nvPr/>
        </p:nvGrpSpPr>
        <p:grpSpPr>
          <a:xfrm>
            <a:off x="4664547" y="2779835"/>
            <a:ext cx="725418" cy="646500"/>
            <a:chOff x="431611" y="2779501"/>
            <a:chExt cx="643500" cy="646500"/>
          </a:xfrm>
        </p:grpSpPr>
        <p:cxnSp>
          <p:nvCxnSpPr>
            <p:cNvPr id="132" name="Google Shape;132;p3"/>
            <p:cNvCxnSpPr/>
            <p:nvPr/>
          </p:nvCxnSpPr>
          <p:spPr>
            <a:xfrm>
              <a:off x="431611" y="3102667"/>
              <a:ext cx="643500" cy="0"/>
            </a:xfrm>
            <a:prstGeom prst="straightConnector1">
              <a:avLst/>
            </a:prstGeom>
            <a:noFill/>
            <a:ln cap="flat" cmpd="sng" w="38100">
              <a:solidFill>
                <a:srgbClr val="FF5C3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33" name="Google Shape;133;p3"/>
            <p:cNvSpPr txBox="1"/>
            <p:nvPr/>
          </p:nvSpPr>
          <p:spPr>
            <a:xfrm>
              <a:off x="490785" y="2779501"/>
              <a:ext cx="5013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3"/>
          <p:cNvGrpSpPr/>
          <p:nvPr/>
        </p:nvGrpSpPr>
        <p:grpSpPr>
          <a:xfrm>
            <a:off x="6278579" y="3322379"/>
            <a:ext cx="1186383" cy="723466"/>
            <a:chOff x="-212632" y="2989531"/>
            <a:chExt cx="1035600" cy="1636800"/>
          </a:xfrm>
        </p:grpSpPr>
        <p:cxnSp>
          <p:nvCxnSpPr>
            <p:cNvPr id="135" name="Google Shape;135;p3"/>
            <p:cNvCxnSpPr/>
            <p:nvPr/>
          </p:nvCxnSpPr>
          <p:spPr>
            <a:xfrm>
              <a:off x="-212632" y="3484505"/>
              <a:ext cx="1035600" cy="851400"/>
            </a:xfrm>
            <a:prstGeom prst="straightConnector1">
              <a:avLst/>
            </a:prstGeom>
            <a:noFill/>
            <a:ln cap="flat" cmpd="sng" w="38100">
              <a:solidFill>
                <a:srgbClr val="FF5C3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36" name="Google Shape;136;p3"/>
            <p:cNvSpPr txBox="1"/>
            <p:nvPr/>
          </p:nvSpPr>
          <p:spPr>
            <a:xfrm>
              <a:off x="42172" y="2989531"/>
              <a:ext cx="501300" cy="1636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"/>
                <a:buFont typeface="Arial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7" name="Google Shape;137;p3"/>
          <p:cNvGrpSpPr/>
          <p:nvPr/>
        </p:nvGrpSpPr>
        <p:grpSpPr>
          <a:xfrm>
            <a:off x="6278663" y="1556304"/>
            <a:ext cx="1085346" cy="1147659"/>
            <a:chOff x="2044461" y="2493745"/>
            <a:chExt cx="1052100" cy="1164900"/>
          </a:xfrm>
        </p:grpSpPr>
        <p:cxnSp>
          <p:nvCxnSpPr>
            <p:cNvPr id="138" name="Google Shape;138;p3"/>
            <p:cNvCxnSpPr/>
            <p:nvPr/>
          </p:nvCxnSpPr>
          <p:spPr>
            <a:xfrm flipH="1" rot="10800000">
              <a:off x="2044461" y="2493745"/>
              <a:ext cx="1052100" cy="1164900"/>
            </a:xfrm>
            <a:prstGeom prst="straightConnector1">
              <a:avLst/>
            </a:prstGeom>
            <a:noFill/>
            <a:ln cap="flat" cmpd="sng" w="38100">
              <a:solidFill>
                <a:srgbClr val="FF5C3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39" name="Google Shape;139;p3"/>
            <p:cNvSpPr txBox="1"/>
            <p:nvPr/>
          </p:nvSpPr>
          <p:spPr>
            <a:xfrm>
              <a:off x="2233140" y="2793996"/>
              <a:ext cx="501300" cy="73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"/>
                <a:buFont typeface="Arial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0" name="Google Shape;140;p3"/>
          <p:cNvGrpSpPr/>
          <p:nvPr/>
        </p:nvGrpSpPr>
        <p:grpSpPr>
          <a:xfrm>
            <a:off x="8427266" y="4012978"/>
            <a:ext cx="748019" cy="646500"/>
            <a:chOff x="371547" y="2779501"/>
            <a:chExt cx="675900" cy="646500"/>
          </a:xfrm>
        </p:grpSpPr>
        <p:cxnSp>
          <p:nvCxnSpPr>
            <p:cNvPr id="141" name="Google Shape;141;p3"/>
            <p:cNvCxnSpPr/>
            <p:nvPr/>
          </p:nvCxnSpPr>
          <p:spPr>
            <a:xfrm>
              <a:off x="371547" y="3102667"/>
              <a:ext cx="675900" cy="300"/>
            </a:xfrm>
            <a:prstGeom prst="straightConnector1">
              <a:avLst/>
            </a:prstGeom>
            <a:noFill/>
            <a:ln cap="flat" cmpd="sng" w="38100">
              <a:solidFill>
                <a:srgbClr val="FF5C3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42" name="Google Shape;142;p3"/>
            <p:cNvSpPr txBox="1"/>
            <p:nvPr/>
          </p:nvSpPr>
          <p:spPr>
            <a:xfrm>
              <a:off x="464281" y="2779501"/>
              <a:ext cx="5013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14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3" name="Google Shape;143;p3"/>
          <p:cNvGrpSpPr/>
          <p:nvPr/>
        </p:nvGrpSpPr>
        <p:grpSpPr>
          <a:xfrm>
            <a:off x="3628598" y="4717911"/>
            <a:ext cx="3876657" cy="1064619"/>
            <a:chOff x="56496" y="1765853"/>
            <a:chExt cx="3316500" cy="870000"/>
          </a:xfrm>
        </p:grpSpPr>
        <p:cxnSp>
          <p:nvCxnSpPr>
            <p:cNvPr id="144" name="Google Shape;144;p3"/>
            <p:cNvCxnSpPr/>
            <p:nvPr/>
          </p:nvCxnSpPr>
          <p:spPr>
            <a:xfrm flipH="1" rot="10800000">
              <a:off x="56496" y="1765853"/>
              <a:ext cx="3316500" cy="870000"/>
            </a:xfrm>
            <a:prstGeom prst="straightConnector1">
              <a:avLst/>
            </a:prstGeom>
            <a:noFill/>
            <a:ln cap="flat" cmpd="sng" w="38100">
              <a:solidFill>
                <a:srgbClr val="FF5C35"/>
              </a:solidFill>
              <a:prstDash val="dash"/>
              <a:miter lim="800000"/>
              <a:headEnd len="sm" w="sm" type="none"/>
              <a:tailEnd len="med" w="med" type="triangle"/>
            </a:ln>
          </p:spPr>
        </p:cxnSp>
        <p:sp>
          <p:nvSpPr>
            <p:cNvPr id="145" name="Google Shape;145;p3"/>
            <p:cNvSpPr txBox="1"/>
            <p:nvPr/>
          </p:nvSpPr>
          <p:spPr>
            <a:xfrm>
              <a:off x="1549496" y="1917093"/>
              <a:ext cx="374400" cy="36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B’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"/>
                <a:buFont typeface="Arial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6" name="Google Shape;146;p3"/>
          <p:cNvGrpSpPr/>
          <p:nvPr/>
        </p:nvGrpSpPr>
        <p:grpSpPr>
          <a:xfrm>
            <a:off x="10097764" y="4012978"/>
            <a:ext cx="659584" cy="646500"/>
            <a:chOff x="364877" y="2779501"/>
            <a:chExt cx="574200" cy="646500"/>
          </a:xfrm>
        </p:grpSpPr>
        <p:cxnSp>
          <p:nvCxnSpPr>
            <p:cNvPr id="147" name="Google Shape;147;p3"/>
            <p:cNvCxnSpPr>
              <a:endCxn id="148" idx="3"/>
            </p:cNvCxnSpPr>
            <p:nvPr/>
          </p:nvCxnSpPr>
          <p:spPr>
            <a:xfrm flipH="1" rot="10800000">
              <a:off x="364877" y="3102751"/>
              <a:ext cx="574200" cy="300"/>
            </a:xfrm>
            <a:prstGeom prst="straightConnector1">
              <a:avLst/>
            </a:prstGeom>
            <a:noFill/>
            <a:ln cap="flat" cmpd="sng" w="38100">
              <a:solidFill>
                <a:srgbClr val="FF5C3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48" name="Google Shape;148;p3"/>
            <p:cNvSpPr txBox="1"/>
            <p:nvPr/>
          </p:nvSpPr>
          <p:spPr>
            <a:xfrm>
              <a:off x="437777" y="2779501"/>
              <a:ext cx="5013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14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9" name="Google Shape;149;p3"/>
          <p:cNvGrpSpPr/>
          <p:nvPr/>
        </p:nvGrpSpPr>
        <p:grpSpPr>
          <a:xfrm>
            <a:off x="8314687" y="1542156"/>
            <a:ext cx="1311837" cy="2358208"/>
            <a:chOff x="-643051" y="1943280"/>
            <a:chExt cx="1027200" cy="1922400"/>
          </a:xfrm>
        </p:grpSpPr>
        <p:cxnSp>
          <p:nvCxnSpPr>
            <p:cNvPr id="150" name="Google Shape;150;p3"/>
            <p:cNvCxnSpPr/>
            <p:nvPr/>
          </p:nvCxnSpPr>
          <p:spPr>
            <a:xfrm>
              <a:off x="-643051" y="1943280"/>
              <a:ext cx="1027200" cy="1922400"/>
            </a:xfrm>
            <a:prstGeom prst="straightConnector1">
              <a:avLst/>
            </a:prstGeom>
            <a:noFill/>
            <a:ln cap="flat" cmpd="sng" w="38100">
              <a:solidFill>
                <a:srgbClr val="FF5C35"/>
              </a:solidFill>
              <a:prstDash val="dash"/>
              <a:miter lim="800000"/>
              <a:headEnd len="sm" w="sm" type="none"/>
              <a:tailEnd len="med" w="med" type="triangle"/>
            </a:ln>
          </p:spPr>
        </p:cxnSp>
        <p:sp>
          <p:nvSpPr>
            <p:cNvPr id="151" name="Google Shape;151;p3"/>
            <p:cNvSpPr txBox="1"/>
            <p:nvPr/>
          </p:nvSpPr>
          <p:spPr>
            <a:xfrm>
              <a:off x="-187026" y="2660294"/>
              <a:ext cx="374400" cy="36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H’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"/>
                <a:buFont typeface="Arial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2" name="Google Shape;152;p3"/>
          <p:cNvSpPr txBox="1"/>
          <p:nvPr/>
        </p:nvSpPr>
        <p:spPr>
          <a:xfrm>
            <a:off x="362657" y="2311892"/>
            <a:ext cx="967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1" lang="en" sz="1800">
                <a:solidFill>
                  <a:srgbClr val="213343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3"/>
          <p:cNvSpPr txBox="1"/>
          <p:nvPr/>
        </p:nvSpPr>
        <p:spPr>
          <a:xfrm>
            <a:off x="10712392" y="3541019"/>
            <a:ext cx="967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1" lang="en" sz="1800">
                <a:solidFill>
                  <a:srgbClr val="213343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4" name="Google Shape;154;p3"/>
          <p:cNvGraphicFramePr/>
          <p:nvPr/>
        </p:nvGraphicFramePr>
        <p:xfrm>
          <a:off x="379866" y="267634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{90D6FAC2-D426-4D13-AEFF-038ED6113CB8}</a:tableStyleId>
              </a:tblPr>
              <a:tblGrid>
                <a:gridCol w="461275"/>
                <a:gridCol w="461275"/>
              </a:tblGrid>
              <a:tr h="4323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43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5" name="Google Shape;155;p3"/>
          <p:cNvGraphicFramePr/>
          <p:nvPr/>
        </p:nvGraphicFramePr>
        <p:xfrm>
          <a:off x="2076799" y="267066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{90D6FAC2-D426-4D13-AEFF-038ED6113CB8}</a:tableStyleId>
              </a:tblPr>
              <a:tblGrid>
                <a:gridCol w="461275"/>
                <a:gridCol w="461275"/>
              </a:tblGrid>
              <a:tr h="4323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43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6" name="Google Shape;156;p3"/>
          <p:cNvGraphicFramePr/>
          <p:nvPr/>
        </p:nvGraphicFramePr>
        <p:xfrm>
          <a:off x="3741995" y="26803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{90D6FAC2-D426-4D13-AEFF-038ED6113CB8}</a:tableStyleId>
              </a:tblPr>
              <a:tblGrid>
                <a:gridCol w="461275"/>
                <a:gridCol w="461275"/>
              </a:tblGrid>
              <a:tr h="4323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3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43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15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7" name="Google Shape;157;p3"/>
          <p:cNvGraphicFramePr/>
          <p:nvPr/>
        </p:nvGraphicFramePr>
        <p:xfrm>
          <a:off x="5367570" y="266967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{90D6FAC2-D426-4D13-AEFF-038ED6113CB8}</a:tableStyleId>
              </a:tblPr>
              <a:tblGrid>
                <a:gridCol w="461275"/>
                <a:gridCol w="461275"/>
              </a:tblGrid>
              <a:tr h="4323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4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43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15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18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8" name="Google Shape;158;p3"/>
          <p:cNvGraphicFramePr/>
          <p:nvPr/>
        </p:nvGraphicFramePr>
        <p:xfrm>
          <a:off x="7380368" y="110988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{90D6FAC2-D426-4D13-AEFF-038ED6113CB8}</a:tableStyleId>
              </a:tblPr>
              <a:tblGrid>
                <a:gridCol w="461275"/>
                <a:gridCol w="461275"/>
              </a:tblGrid>
              <a:tr h="4323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6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43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20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21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9" name="Google Shape;159;p3"/>
          <p:cNvGraphicFramePr/>
          <p:nvPr/>
        </p:nvGraphicFramePr>
        <p:xfrm>
          <a:off x="2706051" y="534041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{90D6FAC2-D426-4D13-AEFF-038ED6113CB8}</a:tableStyleId>
              </a:tblPr>
              <a:tblGrid>
                <a:gridCol w="461275"/>
                <a:gridCol w="461275"/>
              </a:tblGrid>
              <a:tr h="4323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2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43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7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0" name="Google Shape;160;p3"/>
          <p:cNvGraphicFramePr/>
          <p:nvPr/>
        </p:nvGraphicFramePr>
        <p:xfrm>
          <a:off x="7484790" y="39007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{90D6FAC2-D426-4D13-AEFF-038ED6113CB8}</a:tableStyleId>
              </a:tblPr>
              <a:tblGrid>
                <a:gridCol w="461275"/>
                <a:gridCol w="461275"/>
              </a:tblGrid>
              <a:tr h="4323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5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43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18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20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1" name="Google Shape;161;p3"/>
          <p:cNvGraphicFramePr/>
          <p:nvPr/>
        </p:nvGraphicFramePr>
        <p:xfrm>
          <a:off x="9175261" y="3905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{90D6FAC2-D426-4D13-AEFF-038ED6113CB8}</a:tableStyleId>
              </a:tblPr>
              <a:tblGrid>
                <a:gridCol w="461275"/>
                <a:gridCol w="461275"/>
              </a:tblGrid>
              <a:tr h="4323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7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43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20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21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2" name="Google Shape;162;p3"/>
          <p:cNvGraphicFramePr/>
          <p:nvPr/>
        </p:nvGraphicFramePr>
        <p:xfrm>
          <a:off x="10757250" y="390034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{90D6FAC2-D426-4D13-AEFF-038ED6113CB8}</a:tableStyleId>
              </a:tblPr>
              <a:tblGrid>
                <a:gridCol w="461275"/>
                <a:gridCol w="461275"/>
              </a:tblGrid>
              <a:tr h="4323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8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43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21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" sz="1800" u="none" cap="none" strike="noStrike">
                          <a:solidFill>
                            <a:srgbClr val="213343"/>
                          </a:solidFill>
                        </a:rPr>
                        <a:t>35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5C3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Maria Coppola</dc:creator>
</cp:coreProperties>
</file>