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80" d="100"/>
          <a:sy n="80" d="100"/>
        </p:scale>
        <p:origin x="2058" y="168"/>
      </p:cViewPr>
      <p:guideLst>
        <p:guide orient="horz" pos="3168"/>
        <p:guide pos="24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104480" y="685800"/>
            <a:ext cx="2649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105025" y="685800"/>
            <a:ext cx="2649538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‹nr.›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3F3F3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t="6280" b="43553"/>
          <a:stretch/>
        </p:blipFill>
        <p:spPr>
          <a:xfrm>
            <a:off x="0" y="0"/>
            <a:ext cx="7772404" cy="1370825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13"/>
          <p:cNvSpPr txBox="1"/>
          <p:nvPr/>
        </p:nvSpPr>
        <p:spPr>
          <a:xfrm>
            <a:off x="243725" y="2567100"/>
            <a:ext cx="4043100" cy="1609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700" b="1" i="0" u="none" baseline="0" dirty="0">
                <a:solidFill>
                  <a:srgbClr val="FF7A59"/>
                </a:solidFill>
                <a:latin typeface="Avenir"/>
                <a:ea typeface="Avenir"/>
                <a:cs typeface="Avenir"/>
                <a:sym typeface="Avenir"/>
              </a:rPr>
              <a:t>Deleita a los clientes a gran escala</a:t>
            </a:r>
            <a:endParaRPr sz="1700" b="1" dirty="0">
              <a:solidFill>
                <a:srgbClr val="FF7A59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s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Automatización del estado de los tickets</a:t>
            </a:r>
            <a:endParaRPr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s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Direccionamiento de tickets inteligente</a:t>
            </a:r>
            <a:endParaRPr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s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Procesamiento de tickets inteligente</a:t>
            </a:r>
            <a:endParaRPr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0" y="9149225"/>
            <a:ext cx="7772400" cy="6444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endParaRPr sz="100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72900" y="9185075"/>
            <a:ext cx="2634300" cy="60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200" b="1" i="0" u="none" baseline="0" dirty="0">
                <a:solidFill>
                  <a:srgbClr val="FF7A59"/>
                </a:solidFill>
                <a:latin typeface="Avenir"/>
                <a:ea typeface="Avenir"/>
                <a:cs typeface="Avenir"/>
                <a:sym typeface="Avenir"/>
              </a:rPr>
              <a:t>más todas las potentes funciones de nuestras herramientas gratuitas.</a:t>
            </a:r>
            <a:endParaRPr sz="1200" dirty="0"/>
          </a:p>
        </p:txBody>
      </p:sp>
      <p:sp>
        <p:nvSpPr>
          <p:cNvPr id="58" name="Google Shape;58;p13"/>
          <p:cNvSpPr txBox="1"/>
          <p:nvPr/>
        </p:nvSpPr>
        <p:spPr>
          <a:xfrm>
            <a:off x="2464975" y="9149225"/>
            <a:ext cx="3000000" cy="6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Organiza los contactos y las empresas</a:t>
            </a:r>
            <a:endParaRPr sz="1000"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Directamente en el HubSpot CRM</a:t>
            </a:r>
            <a:endParaRPr sz="1000"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4858075" y="9149225"/>
            <a:ext cx="3000000" cy="6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Gestión de contactos e informes</a:t>
            </a:r>
            <a:endParaRPr sz="1000"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000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Ventas, marketing y herramientas de CRM</a:t>
            </a:r>
            <a:endParaRPr sz="1000"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0" y="270375"/>
            <a:ext cx="7772400" cy="64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3000" b="0" i="0" u="none" baseline="0">
                <a:solidFill>
                  <a:srgbClr val="FFFFFF"/>
                </a:solidFill>
                <a:latin typeface="Avenir"/>
                <a:ea typeface="Avenir"/>
                <a:cs typeface="Avenir"/>
                <a:sym typeface="Avenir"/>
              </a:rPr>
              <a:t>Service Hub Pro</a:t>
            </a:r>
            <a:endParaRPr sz="3000">
              <a:solidFill>
                <a:srgbClr val="FFFFFF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0" y="1234325"/>
            <a:ext cx="7772400" cy="79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 b="0" i="0" u="none" baseline="0" dirty="0">
                <a:solidFill>
                  <a:srgbClr val="2D3E50"/>
                </a:solidFill>
                <a:latin typeface="Avenir"/>
                <a:ea typeface="Avenir"/>
                <a:cs typeface="Avenir"/>
                <a:sym typeface="Avenir"/>
              </a:rPr>
              <a:t>Service Hub Pro ofrece un </a:t>
            </a:r>
            <a:r>
              <a:rPr lang="es" sz="1900" b="0" i="0" u="none" baseline="0" dirty="0">
                <a:solidFill>
                  <a:srgbClr val="FF7A59"/>
                </a:solidFill>
                <a:latin typeface="Avenir"/>
                <a:ea typeface="Avenir"/>
                <a:cs typeface="Avenir"/>
                <a:sym typeface="Avenir"/>
              </a:rPr>
              <a:t>sistema avanzado de asistencia</a:t>
            </a:r>
            <a:r>
              <a:rPr lang="es" sz="1900" b="0" i="0" u="none" baseline="0" dirty="0">
                <a:solidFill>
                  <a:srgbClr val="2D3E50"/>
                </a:solidFill>
                <a:latin typeface="Avenir"/>
                <a:ea typeface="Avenir"/>
                <a:cs typeface="Avenir"/>
                <a:sym typeface="Avenir"/>
              </a:rPr>
              <a:t> para el crecimiento de equipos con funciones y exigencias especializadas</a:t>
            </a:r>
            <a:endParaRPr sz="1900" dirty="0">
              <a:solidFill>
                <a:srgbClr val="2D3E50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cxnSp>
        <p:nvCxnSpPr>
          <p:cNvPr id="62" name="Google Shape;62;p13"/>
          <p:cNvCxnSpPr/>
          <p:nvPr/>
        </p:nvCxnSpPr>
        <p:spPr>
          <a:xfrm>
            <a:off x="166925" y="1979125"/>
            <a:ext cx="72900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dot"/>
            <a:round/>
            <a:headEnd type="none" w="med" len="med"/>
            <a:tailEnd type="none" w="med" len="med"/>
          </a:ln>
        </p:spPr>
      </p:cxnSp>
      <p:sp>
        <p:nvSpPr>
          <p:cNvPr id="63" name="Google Shape;63;p13"/>
          <p:cNvSpPr txBox="1"/>
          <p:nvPr/>
        </p:nvSpPr>
        <p:spPr>
          <a:xfrm>
            <a:off x="243600" y="7057917"/>
            <a:ext cx="4518900" cy="16098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600" b="1" i="0" u="none" baseline="0" dirty="0">
                <a:solidFill>
                  <a:srgbClr val="FF7A59"/>
                </a:solidFill>
                <a:latin typeface="Avenir"/>
                <a:ea typeface="Avenir"/>
                <a:cs typeface="Avenir"/>
                <a:sym typeface="Avenir"/>
              </a:rPr>
              <a:t>Mide y mejora la experiencia del cliente </a:t>
            </a:r>
            <a:endParaRPr sz="1600" b="1" dirty="0">
              <a:solidFill>
                <a:srgbClr val="FF7A59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s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Net Promoter Score®, CES y Encuestas CSAT</a:t>
            </a:r>
            <a:endParaRPr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s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Automatización para la promoción</a:t>
            </a:r>
            <a:endParaRPr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s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Informes de datos y tendencias</a:t>
            </a:r>
            <a:endParaRPr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3485700" y="4771475"/>
            <a:ext cx="4046400" cy="182586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65" name="Google Shape;65;p13"/>
          <p:cNvSpPr txBox="1"/>
          <p:nvPr/>
        </p:nvSpPr>
        <p:spPr>
          <a:xfrm>
            <a:off x="3798750" y="4784875"/>
            <a:ext cx="3658200" cy="15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500" b="1" i="0" u="none" baseline="0" dirty="0">
                <a:solidFill>
                  <a:srgbClr val="FF7A59"/>
                </a:solidFill>
                <a:latin typeface="Avenir"/>
                <a:ea typeface="Avenir"/>
                <a:cs typeface="Avenir"/>
                <a:sym typeface="Avenir"/>
              </a:rPr>
              <a:t>Ayuda a los clientes a solucionar sus problemas</a:t>
            </a:r>
            <a:endParaRPr sz="1500" b="1" dirty="0">
              <a:solidFill>
                <a:srgbClr val="FF7A59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s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Bots de soporte y asistencia</a:t>
            </a:r>
            <a:endParaRPr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0" lvl="0" indent="0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s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Base de conocimientos</a:t>
            </a:r>
            <a:endParaRPr dirty="0">
              <a:solidFill>
                <a:srgbClr val="33475B"/>
              </a:solidFill>
              <a:latin typeface="Avenir"/>
              <a:ea typeface="Avenir"/>
              <a:cs typeface="Avenir"/>
              <a:sym typeface="Avenir"/>
            </a:endParaRPr>
          </a:p>
          <a:p>
            <a:pPr marL="265113" lvl="0" indent="-265113" algn="l" rtl="0">
              <a:spcBef>
                <a:spcPts val="800"/>
              </a:spcBef>
              <a:spcAft>
                <a:spcPts val="0"/>
              </a:spcAft>
              <a:buNone/>
            </a:pPr>
            <a:r>
              <a:rPr lang="es" b="0" i="0" u="none" baseline="0" dirty="0">
                <a:solidFill>
                  <a:srgbClr val="33475B"/>
                </a:solidFill>
                <a:latin typeface="Avenir"/>
                <a:ea typeface="Avenir"/>
                <a:cs typeface="Avenir"/>
                <a:sym typeface="Avenir"/>
              </a:rPr>
              <a:t>  •  Acceso restringido y base de conocimientos multilingüe </a:t>
            </a:r>
            <a:endParaRPr dirty="0"/>
          </a:p>
        </p:txBody>
      </p:sp>
      <p:sp>
        <p:nvSpPr>
          <p:cNvPr id="66" name="Google Shape;66;p13"/>
          <p:cNvSpPr txBox="1"/>
          <p:nvPr/>
        </p:nvSpPr>
        <p:spPr>
          <a:xfrm>
            <a:off x="5255300" y="7064000"/>
            <a:ext cx="210900" cy="7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7" name="Google Shape;6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43725" y="4529975"/>
            <a:ext cx="3329957" cy="2189099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pic>
        <p:nvPicPr>
          <p:cNvPr id="68" name="Google Shape;68;p13"/>
          <p:cNvPicPr preferRelativeResize="0"/>
          <p:nvPr/>
        </p:nvPicPr>
        <p:blipFill rotWithShape="1">
          <a:blip r:embed="rId5">
            <a:alphaModFix/>
          </a:blip>
          <a:srcRect b="7433"/>
          <a:stretch/>
        </p:blipFill>
        <p:spPr>
          <a:xfrm>
            <a:off x="4191750" y="2143225"/>
            <a:ext cx="2634300" cy="2464164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  <p:pic>
        <p:nvPicPr>
          <p:cNvPr id="69" name="Google Shape;69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426963" y="6720068"/>
            <a:ext cx="2401774" cy="2306424"/>
          </a:xfrm>
          <a:prstGeom prst="rect">
            <a:avLst/>
          </a:prstGeom>
          <a:noFill/>
          <a:ln>
            <a:noFill/>
          </a:ln>
          <a:effectLst>
            <a:outerShdw blurRad="57150" dist="19050" dir="5400000" algn="bl" rotWithShape="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Office PowerPoint</Application>
  <PresentationFormat>Brugerdefineret</PresentationFormat>
  <Paragraphs>19</Paragraphs>
  <Slides>1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2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4" baseType="lpstr">
      <vt:lpstr>Arial</vt:lpstr>
      <vt:lpstr>Avenir</vt:lpstr>
      <vt:lpstr>Simple Light</vt:lpstr>
      <vt:lpstr>PowerPoint-præsentation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cp:lastModifiedBy>Alan Pathuel</cp:lastModifiedBy>
  <cp:revision>2</cp:revision>
  <dcterms:modified xsi:type="dcterms:W3CDTF">2020-08-20T12:38:56Z</dcterms:modified>
</cp:coreProperties>
</file>