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2724" y="102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t="6280" b="43553"/>
          <a:stretch/>
        </p:blipFill>
        <p:spPr>
          <a:xfrm>
            <a:off x="0" y="0"/>
            <a:ext cx="7772404" cy="137082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43725" y="2496761"/>
            <a:ext cx="4043100" cy="17915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 b="1" i="0" u="none" baseline="0" dirty="0">
                <a:solidFill>
                  <a:srgbClr val="FF7A59"/>
                </a:solidFill>
                <a:latin typeface="Avenir"/>
                <a:ea typeface="Avenir"/>
                <a:cs typeface="Avenir"/>
                <a:sym typeface="Avenir"/>
              </a:rPr>
              <a:t>Organiza y monitoriza</a:t>
            </a:r>
            <a:endParaRPr sz="1800" b="1" dirty="0">
              <a:solidFill>
                <a:srgbClr val="FF7A59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252000" lvl="0" indent="-25200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" sz="1200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  •  Gestión de tickets y correo electrónico </a:t>
            </a:r>
            <a:br>
              <a:rPr lang="es" sz="1200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s" sz="1200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de equipo</a:t>
            </a:r>
            <a:endParaRPr sz="1200"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252000" lvl="0" indent="-25200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" sz="1200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  •  Automatización sencilla</a:t>
            </a:r>
            <a:endParaRPr sz="1200"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252000" lvl="0" indent="-25200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" sz="1200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  •  Chat en directo y direccionamiento de conversaciones</a:t>
            </a:r>
            <a:endParaRPr sz="1200"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0" y="9149225"/>
            <a:ext cx="7772400" cy="64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00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72900" y="9185075"/>
            <a:ext cx="2634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 b="1" i="0" u="none" baseline="0" dirty="0">
                <a:solidFill>
                  <a:srgbClr val="FF7A59"/>
                </a:solidFill>
                <a:latin typeface="Avenir"/>
                <a:ea typeface="Avenir"/>
                <a:cs typeface="Avenir"/>
                <a:sym typeface="Avenir"/>
              </a:rPr>
              <a:t>más todas las potentes funciones de nuestras herramientas gratuitas.</a:t>
            </a:r>
            <a:endParaRPr sz="1200" dirty="0"/>
          </a:p>
        </p:txBody>
      </p:sp>
      <p:sp>
        <p:nvSpPr>
          <p:cNvPr id="58" name="Google Shape;58;p13"/>
          <p:cNvSpPr txBox="1"/>
          <p:nvPr/>
        </p:nvSpPr>
        <p:spPr>
          <a:xfrm>
            <a:off x="2464975" y="9133174"/>
            <a:ext cx="3000000" cy="660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Organiza los contactos y las empresas</a:t>
            </a:r>
            <a:endParaRPr lang="es" sz="1000"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Directamente en HubSpot CRM</a:t>
            </a:r>
          </a:p>
        </p:txBody>
      </p:sp>
      <p:sp>
        <p:nvSpPr>
          <p:cNvPr id="59" name="Google Shape;59;p13"/>
          <p:cNvSpPr txBox="1"/>
          <p:nvPr/>
        </p:nvSpPr>
        <p:spPr>
          <a:xfrm>
            <a:off x="4858075" y="9133174"/>
            <a:ext cx="3000000" cy="660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Gestión de contactos e informes</a:t>
            </a:r>
            <a:endParaRPr sz="1000"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Ventas, marketing y herramientas de CRM</a:t>
            </a:r>
            <a:endParaRPr sz="1000"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0" y="327525"/>
            <a:ext cx="7772400" cy="6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000" b="0" i="0" u="none" baseline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Service Hub Starter</a:t>
            </a:r>
            <a:endParaRPr sz="3000" dirty="0">
              <a:solidFill>
                <a:srgbClr val="FFFFF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0" y="1249710"/>
            <a:ext cx="7772400" cy="7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000" b="0" i="0" u="none" baseline="0" dirty="0">
                <a:solidFill>
                  <a:srgbClr val="2D3E50"/>
                </a:solidFill>
                <a:latin typeface="Avenir"/>
                <a:ea typeface="Avenir"/>
                <a:cs typeface="Avenir"/>
                <a:sym typeface="Avenir"/>
              </a:rPr>
              <a:t>Service Hub Starter ofrece un </a:t>
            </a:r>
            <a:r>
              <a:rPr lang="es" sz="2000" b="0" i="0" u="none" baseline="0" dirty="0">
                <a:solidFill>
                  <a:srgbClr val="FF7A59"/>
                </a:solidFill>
                <a:latin typeface="Avenir"/>
                <a:ea typeface="Avenir"/>
                <a:cs typeface="Avenir"/>
                <a:sym typeface="Avenir"/>
              </a:rPr>
              <a:t>sistema de asistencia fácil de usar</a:t>
            </a:r>
            <a:r>
              <a:rPr lang="es" sz="2000" b="0" i="0" u="none" baseline="0" dirty="0">
                <a:solidFill>
                  <a:srgbClr val="2D3E50"/>
                </a:solidFill>
                <a:latin typeface="Avenir"/>
                <a:ea typeface="Avenir"/>
                <a:cs typeface="Avenir"/>
                <a:sym typeface="Avenir"/>
              </a:rPr>
              <a:t> para equipos pequeños</a:t>
            </a:r>
            <a:endParaRPr sz="2000" dirty="0">
              <a:solidFill>
                <a:srgbClr val="2D3E5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62" name="Google Shape;62;p13"/>
          <p:cNvCxnSpPr/>
          <p:nvPr/>
        </p:nvCxnSpPr>
        <p:spPr>
          <a:xfrm>
            <a:off x="166925" y="2026017"/>
            <a:ext cx="7290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63" name="Google Shape;63;p13"/>
          <p:cNvSpPr txBox="1"/>
          <p:nvPr/>
        </p:nvSpPr>
        <p:spPr>
          <a:xfrm>
            <a:off x="243600" y="7080435"/>
            <a:ext cx="4043100" cy="151509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 b="1" i="0" u="none" baseline="0" dirty="0">
                <a:solidFill>
                  <a:srgbClr val="FF7A59"/>
                </a:solidFill>
                <a:latin typeface="Avenir"/>
                <a:ea typeface="Avenir"/>
                <a:cs typeface="Avenir"/>
                <a:sym typeface="Avenir"/>
              </a:rPr>
              <a:t>Maximiza la productividad</a:t>
            </a:r>
            <a:endParaRPr sz="1800" b="1" dirty="0">
              <a:solidFill>
                <a:srgbClr val="FF7A59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" sz="1200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  •  Fragmentos y plantillas</a:t>
            </a:r>
            <a:endParaRPr sz="1200"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" sz="1200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  •  Programación de reuniones</a:t>
            </a:r>
            <a:endParaRPr sz="1200"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" sz="1200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  •  Gestión de tareas</a:t>
            </a:r>
            <a:endParaRPr sz="1200"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3485700" y="4771475"/>
            <a:ext cx="4046400" cy="16605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4311125" y="4787325"/>
            <a:ext cx="3145800" cy="15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 b="1" i="0" u="none" baseline="0" dirty="0">
                <a:solidFill>
                  <a:srgbClr val="FF7A59"/>
                </a:solidFill>
                <a:latin typeface="Avenir"/>
                <a:ea typeface="Avenir"/>
                <a:cs typeface="Avenir"/>
                <a:sym typeface="Avenir"/>
              </a:rPr>
              <a:t>Mide y personaliza</a:t>
            </a:r>
            <a:endParaRPr sz="1800" b="1" dirty="0">
              <a:solidFill>
                <a:srgbClr val="FF7A59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252000" lvl="0" indent="-25200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" sz="1200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  •  Gestión de tickets e informes de productividad</a:t>
            </a:r>
            <a:endParaRPr sz="1200"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252000" lvl="0" indent="-25200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" sz="1200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  •  Formularios para tickets múltiples</a:t>
            </a:r>
            <a:endParaRPr sz="1200"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252000" lvl="0" indent="-25200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" sz="1200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  •  Múltiples pipelines y divisas</a:t>
            </a:r>
            <a:endParaRPr sz="1200" dirty="0"/>
          </a:p>
        </p:txBody>
      </p:sp>
      <p:pic>
        <p:nvPicPr>
          <p:cNvPr id="66" name="Google Shape;6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39150" y="2152687"/>
            <a:ext cx="3993099" cy="230455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pic>
        <p:nvPicPr>
          <p:cNvPr id="67" name="Google Shape;67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43737" y="4581785"/>
            <a:ext cx="3948480" cy="213655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pic>
        <p:nvPicPr>
          <p:cNvPr id="68" name="Google Shape;68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286700" y="6794125"/>
            <a:ext cx="3412320" cy="2189112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69" name="Google Shape;69;p13"/>
          <p:cNvSpPr txBox="1"/>
          <p:nvPr/>
        </p:nvSpPr>
        <p:spPr>
          <a:xfrm>
            <a:off x="5255300" y="7064000"/>
            <a:ext cx="210900" cy="7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</Words>
  <Application>Microsoft Office PowerPoint</Application>
  <PresentationFormat>Brugerdefineret</PresentationFormat>
  <Paragraphs>19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4" baseType="lpstr">
      <vt:lpstr>Arial</vt:lpstr>
      <vt:lpstr>Avenir</vt:lpstr>
      <vt:lpstr>Simple Light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cp:lastModifiedBy>Alan Pathuel</cp:lastModifiedBy>
  <cp:revision>2</cp:revision>
  <dcterms:modified xsi:type="dcterms:W3CDTF">2020-08-20T12:42:36Z</dcterms:modified>
</cp:coreProperties>
</file>