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itd+zFQ6mGgXCm/hcDIILb+TN7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customschemas.google.com/relationships/presentationmetadata" Target="meta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9"/>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veni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 name="Google Shape;12;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 name="Google Shape;13;p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9"/>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1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8"/>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19"/>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9"/>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9"/>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1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1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1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11"/>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veni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1"/>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 name="Google Shape;25;p1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1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1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2"/>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1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13"/>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3"/>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13"/>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3"/>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13"/>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3"/>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1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1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4"/>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1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5"/>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1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6"/>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6" name="Google Shape;56;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7" name="Google Shape;57;p1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6"/>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7"/>
          <p:cNvSpPr/>
          <p:nvPr>
            <p:ph idx="2" type="pic"/>
          </p:nvPr>
        </p:nvSpPr>
        <p:spPr>
          <a:xfrm>
            <a:off x="5183188" y="987427"/>
            <a:ext cx="6172200" cy="4873625"/>
          </a:xfrm>
          <a:prstGeom prst="rect">
            <a:avLst/>
          </a:prstGeom>
          <a:noFill/>
          <a:ln>
            <a:noFill/>
          </a:ln>
        </p:spPr>
      </p:sp>
      <p:sp>
        <p:nvSpPr>
          <p:cNvPr id="63" name="Google Shape;63;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7"/>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 name="Google Shape;7;p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p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9" name="Google Shape;9;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venir"/>
              <a:buNone/>
              <a:defRPr b="1" i="0" sz="44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10.jp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p:nvPr/>
        </p:nvSpPr>
        <p:spPr>
          <a:xfrm>
            <a:off x="77955" y="3091975"/>
            <a:ext cx="62424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253342"/>
                </a:solidFill>
                <a:latin typeface="Avenir"/>
                <a:ea typeface="Avenir"/>
                <a:cs typeface="Avenir"/>
                <a:sym typeface="Avenir"/>
              </a:rPr>
              <a:t>Insira</a:t>
            </a:r>
            <a:r>
              <a:rPr b="1" lang="en-US" sz="5400">
                <a:solidFill>
                  <a:srgbClr val="253342"/>
                </a:solidFill>
                <a:latin typeface="Avenir"/>
                <a:ea typeface="Avenir"/>
                <a:cs typeface="Avenir"/>
                <a:sym typeface="Avenir"/>
              </a:rPr>
              <a:t> aqui</a:t>
            </a:r>
            <a:r>
              <a:rPr b="1" lang="en-US" sz="5400">
                <a:solidFill>
                  <a:srgbClr val="253342"/>
                </a:solidFill>
                <a:latin typeface="Avenir"/>
                <a:ea typeface="Avenir"/>
                <a:cs typeface="Avenir"/>
                <a:sym typeface="Avenir"/>
              </a:rPr>
              <a:t> o </a:t>
            </a:r>
            <a:endParaRPr/>
          </a:p>
        </p:txBody>
      </p:sp>
      <p:sp>
        <p:nvSpPr>
          <p:cNvPr id="84" name="Google Shape;84;p1"/>
          <p:cNvSpPr/>
          <p:nvPr/>
        </p:nvSpPr>
        <p:spPr>
          <a:xfrm>
            <a:off x="534214" y="4788766"/>
            <a:ext cx="60960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253342"/>
                </a:solidFill>
                <a:latin typeface="Avenir"/>
                <a:ea typeface="Avenir"/>
                <a:cs typeface="Avenir"/>
                <a:sym typeface="Avenir"/>
              </a:rPr>
              <a:t>Slogan ou missão da empresa</a:t>
            </a:r>
            <a:endParaRPr/>
          </a:p>
        </p:txBody>
      </p:sp>
      <p:sp>
        <p:nvSpPr>
          <p:cNvPr id="85" name="Google Shape;85;p1"/>
          <p:cNvSpPr/>
          <p:nvPr/>
        </p:nvSpPr>
        <p:spPr>
          <a:xfrm>
            <a:off x="534214" y="6286081"/>
            <a:ext cx="60960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253342"/>
                </a:solidFill>
                <a:latin typeface="Avenir"/>
                <a:ea typeface="Avenir"/>
                <a:cs typeface="Avenir"/>
                <a:sym typeface="Avenir"/>
              </a:rPr>
              <a:t>siteaqui</a:t>
            </a:r>
            <a:r>
              <a:rPr b="1" lang="en-US" sz="1000">
                <a:solidFill>
                  <a:srgbClr val="253342"/>
                </a:solidFill>
                <a:latin typeface="Avenir"/>
                <a:ea typeface="Avenir"/>
                <a:cs typeface="Avenir"/>
                <a:sym typeface="Avenir"/>
              </a:rPr>
              <a:t>.com.br    |    emailaqui@provedor.com.br</a:t>
            </a:r>
            <a:endParaRPr b="1" sz="1000">
              <a:solidFill>
                <a:srgbClr val="253342"/>
              </a:solidFill>
              <a:latin typeface="Avenir"/>
              <a:ea typeface="Avenir"/>
              <a:cs typeface="Avenir"/>
              <a:sym typeface="Avenir"/>
            </a:endParaRPr>
          </a:p>
        </p:txBody>
      </p:sp>
      <p:pic>
        <p:nvPicPr>
          <p:cNvPr id="86" name="Google Shape;86;p1"/>
          <p:cNvPicPr preferRelativeResize="0"/>
          <p:nvPr/>
        </p:nvPicPr>
        <p:blipFill rotWithShape="1">
          <a:blip r:embed="rId3">
            <a:alphaModFix/>
          </a:blip>
          <a:srcRect b="1139" l="40947" r="0" t="4010"/>
          <a:stretch/>
        </p:blipFill>
        <p:spPr>
          <a:xfrm>
            <a:off x="5787483" y="0"/>
            <a:ext cx="6404517" cy="6858000"/>
          </a:xfrm>
          <a:prstGeom prst="rect">
            <a:avLst/>
          </a:prstGeom>
          <a:noFill/>
          <a:ln>
            <a:noFill/>
          </a:ln>
        </p:spPr>
      </p:pic>
      <p:sp>
        <p:nvSpPr>
          <p:cNvPr id="87" name="Google Shape;87;p1"/>
          <p:cNvSpPr/>
          <p:nvPr/>
        </p:nvSpPr>
        <p:spPr>
          <a:xfrm>
            <a:off x="-8906" y="3890700"/>
            <a:ext cx="66768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rgbClr val="253342"/>
                </a:solidFill>
                <a:latin typeface="Avenir"/>
                <a:ea typeface="Avenir"/>
                <a:cs typeface="Avenir"/>
                <a:sym typeface="Avenir"/>
              </a:rPr>
              <a:t>Nome do negócio</a:t>
            </a:r>
            <a:endParaRPr/>
          </a:p>
        </p:txBody>
      </p:sp>
      <p:sp>
        <p:nvSpPr>
          <p:cNvPr id="88" name="Google Shape;88;p1"/>
          <p:cNvSpPr/>
          <p:nvPr/>
        </p:nvSpPr>
        <p:spPr>
          <a:xfrm>
            <a:off x="4315134" y="6286081"/>
            <a:ext cx="1187010"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000">
                <a:solidFill>
                  <a:srgbClr val="253342"/>
                </a:solidFill>
                <a:latin typeface="Avenir"/>
                <a:ea typeface="Avenir"/>
                <a:cs typeface="Avenir"/>
                <a:sym typeface="Avenir"/>
              </a:rPr>
              <a:t>Kit de mídia</a:t>
            </a:r>
            <a:r>
              <a:rPr b="1" lang="en-US" sz="1000">
                <a:solidFill>
                  <a:srgbClr val="253342"/>
                </a:solidFill>
                <a:latin typeface="Avenir"/>
                <a:ea typeface="Avenir"/>
                <a:cs typeface="Avenir"/>
                <a:sym typeface="Avenir"/>
              </a:rPr>
              <a:t> 19</a:t>
            </a:r>
            <a:endParaRPr/>
          </a:p>
        </p:txBody>
      </p:sp>
      <p:cxnSp>
        <p:nvCxnSpPr>
          <p:cNvPr id="89" name="Google Shape;89;p1"/>
          <p:cNvCxnSpPr/>
          <p:nvPr/>
        </p:nvCxnSpPr>
        <p:spPr>
          <a:xfrm>
            <a:off x="614897" y="6209929"/>
            <a:ext cx="4763926" cy="0"/>
          </a:xfrm>
          <a:prstGeom prst="straightConnector1">
            <a:avLst/>
          </a:prstGeom>
          <a:noFill/>
          <a:ln cap="flat" cmpd="sng" w="9525">
            <a:solidFill>
              <a:srgbClr val="253342"/>
            </a:solidFill>
            <a:prstDash val="solid"/>
            <a:miter lim="800000"/>
            <a:headEnd len="sm" w="sm" type="none"/>
            <a:tailEnd len="sm" w="sm" type="none"/>
          </a:ln>
        </p:spPr>
      </p:cxnSp>
      <p:sp>
        <p:nvSpPr>
          <p:cNvPr id="90" name="Google Shape;90;p1"/>
          <p:cNvSpPr/>
          <p:nvPr/>
        </p:nvSpPr>
        <p:spPr>
          <a:xfrm>
            <a:off x="614897" y="699532"/>
            <a:ext cx="700947" cy="338554"/>
          </a:xfrm>
          <a:prstGeom prst="rect">
            <a:avLst/>
          </a:prstGeom>
          <a:noFill/>
          <a:ln cap="flat" cmpd="sng" w="12700">
            <a:solidFill>
              <a:srgbClr val="2533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
          <p:cNvSpPr/>
          <p:nvPr/>
        </p:nvSpPr>
        <p:spPr>
          <a:xfrm>
            <a:off x="609760" y="719826"/>
            <a:ext cx="70094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253342"/>
                </a:solidFill>
                <a:latin typeface="Avenir"/>
                <a:ea typeface="Avenir"/>
                <a:cs typeface="Avenir"/>
                <a:sym typeface="Avenir"/>
              </a:rPr>
              <a:t>Logo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p:nvPr/>
        </p:nvSpPr>
        <p:spPr>
          <a:xfrm>
            <a:off x="833139" y="836345"/>
            <a:ext cx="6514810" cy="3597375"/>
          </a:xfrm>
          <a:prstGeom prst="rect">
            <a:avLst/>
          </a:prstGeom>
          <a:solidFill>
            <a:srgbClr val="00BD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2"/>
          <p:cNvSpPr/>
          <p:nvPr/>
        </p:nvSpPr>
        <p:spPr>
          <a:xfrm>
            <a:off x="6706429" y="1150975"/>
            <a:ext cx="4790700" cy="5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53342"/>
                </a:solidFill>
                <a:latin typeface="Avenir"/>
                <a:ea typeface="Avenir"/>
                <a:cs typeface="Avenir"/>
                <a:sym typeface="Avenir"/>
              </a:rPr>
              <a:t>Quem somos</a:t>
            </a:r>
            <a:endParaRPr/>
          </a:p>
        </p:txBody>
      </p:sp>
      <p:sp>
        <p:nvSpPr>
          <p:cNvPr id="98" name="Google Shape;98;p2"/>
          <p:cNvSpPr/>
          <p:nvPr/>
        </p:nvSpPr>
        <p:spPr>
          <a:xfrm>
            <a:off x="7738945" y="1818523"/>
            <a:ext cx="3758289"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253342"/>
                </a:solidFill>
                <a:latin typeface="Avenir"/>
                <a:ea typeface="Avenir"/>
                <a:cs typeface="Avenir"/>
                <a:sym typeface="Avenir"/>
              </a:rPr>
              <a:t>Lorem ipsum dolor sit amet, consectetuer adipiscing elit, sed diam nonummy nibh euismod tincidunt ut laoreet dolore magna aliquam erat volutpat. Ut wisi enim ad minim veniam, quis nostrud exerci tation ullamcorper suscipit lobortiws nisl ut aliquip ex ea commodo.</a:t>
            </a:r>
            <a:endParaRPr/>
          </a:p>
          <a:p>
            <a:pPr indent="0" lvl="0" marL="0" marR="0" rtl="0" algn="l">
              <a:spcBef>
                <a:spcPts val="0"/>
              </a:spcBef>
              <a:spcAft>
                <a:spcPts val="0"/>
              </a:spcAft>
              <a:buNone/>
            </a:pPr>
            <a:r>
              <a:t/>
            </a:r>
            <a:endParaRPr sz="1400">
              <a:solidFill>
                <a:srgbClr val="253342"/>
              </a:solidFill>
              <a:latin typeface="Avenir"/>
              <a:ea typeface="Avenir"/>
              <a:cs typeface="Avenir"/>
              <a:sym typeface="Avenir"/>
            </a:endParaRPr>
          </a:p>
          <a:p>
            <a:pPr indent="0" lvl="0" marL="0" marR="0" rtl="0" algn="l">
              <a:spcBef>
                <a:spcPts val="0"/>
              </a:spcBef>
              <a:spcAft>
                <a:spcPts val="0"/>
              </a:spcAft>
              <a:buNone/>
            </a:pPr>
            <a:r>
              <a:rPr lang="en-US" sz="1400">
                <a:solidFill>
                  <a:srgbClr val="253342"/>
                </a:solidFill>
                <a:latin typeface="Avenir"/>
                <a:ea typeface="Avenir"/>
                <a:cs typeface="Avenir"/>
                <a:sym typeface="Avenir"/>
              </a:rPr>
              <a:t>Consequat. Duis autem vel eum iriure dolor in hendrerit in vulputate velit esse molestie consequat, vel illum dolore eu feugiat nulla facilisis at vero eros et.</a:t>
            </a:r>
            <a:endParaRPr/>
          </a:p>
        </p:txBody>
      </p:sp>
      <p:sp>
        <p:nvSpPr>
          <p:cNvPr id="99" name="Google Shape;99;p2"/>
          <p:cNvSpPr/>
          <p:nvPr/>
        </p:nvSpPr>
        <p:spPr>
          <a:xfrm>
            <a:off x="6706413" y="5039477"/>
            <a:ext cx="36311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53342"/>
                </a:solidFill>
                <a:latin typeface="Avenir"/>
                <a:ea typeface="Avenir"/>
                <a:cs typeface="Avenir"/>
                <a:sym typeface="Avenir"/>
              </a:rPr>
              <a:t>Contato</a:t>
            </a:r>
            <a:endParaRPr/>
          </a:p>
        </p:txBody>
      </p:sp>
      <p:sp>
        <p:nvSpPr>
          <p:cNvPr id="100" name="Google Shape;100;p2"/>
          <p:cNvSpPr/>
          <p:nvPr/>
        </p:nvSpPr>
        <p:spPr>
          <a:xfrm>
            <a:off x="6706427" y="5707025"/>
            <a:ext cx="55566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253342"/>
                </a:solidFill>
                <a:latin typeface="Avenir"/>
                <a:ea typeface="Avenir"/>
                <a:cs typeface="Avenir"/>
                <a:sym typeface="Avenir"/>
              </a:rPr>
              <a:t>siteaqui</a:t>
            </a:r>
            <a:r>
              <a:rPr lang="en-US" sz="1200">
                <a:solidFill>
                  <a:srgbClr val="253342"/>
                </a:solidFill>
                <a:latin typeface="Avenir"/>
                <a:ea typeface="Avenir"/>
                <a:cs typeface="Avenir"/>
                <a:sym typeface="Avenir"/>
              </a:rPr>
              <a:t>.com.br   |    emailaqui@cprovedor.com.br  |  (+55) (DDD) Telefone</a:t>
            </a:r>
            <a:endParaRPr/>
          </a:p>
        </p:txBody>
      </p:sp>
      <p:sp>
        <p:nvSpPr>
          <p:cNvPr id="101" name="Google Shape;101;p2"/>
          <p:cNvSpPr/>
          <p:nvPr/>
        </p:nvSpPr>
        <p:spPr>
          <a:xfrm>
            <a:off x="8686801" y="6293224"/>
            <a:ext cx="281043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000">
                <a:solidFill>
                  <a:srgbClr val="253342"/>
                </a:solidFill>
                <a:latin typeface="Avenir"/>
                <a:ea typeface="Avenir"/>
                <a:cs typeface="Avenir"/>
                <a:sym typeface="Avenir"/>
              </a:rPr>
              <a:t>NOME DO NEGÓCIO AQUI</a:t>
            </a:r>
            <a:endParaRPr/>
          </a:p>
        </p:txBody>
      </p:sp>
      <p:cxnSp>
        <p:nvCxnSpPr>
          <p:cNvPr id="102" name="Google Shape;102;p2"/>
          <p:cNvCxnSpPr/>
          <p:nvPr/>
        </p:nvCxnSpPr>
        <p:spPr>
          <a:xfrm>
            <a:off x="8834718" y="1429918"/>
            <a:ext cx="2662517" cy="0"/>
          </a:xfrm>
          <a:prstGeom prst="straightConnector1">
            <a:avLst/>
          </a:prstGeom>
          <a:noFill/>
          <a:ln cap="flat" cmpd="sng" w="9525">
            <a:solidFill>
              <a:srgbClr val="253342"/>
            </a:solidFill>
            <a:prstDash val="solid"/>
            <a:miter lim="800000"/>
            <a:headEnd len="sm" w="sm" type="none"/>
            <a:tailEnd len="sm" w="sm" type="none"/>
          </a:ln>
        </p:spPr>
      </p:cxnSp>
      <p:cxnSp>
        <p:nvCxnSpPr>
          <p:cNvPr id="103" name="Google Shape;103;p2"/>
          <p:cNvCxnSpPr/>
          <p:nvPr/>
        </p:nvCxnSpPr>
        <p:spPr>
          <a:xfrm>
            <a:off x="8443784" y="5304970"/>
            <a:ext cx="3053451" cy="0"/>
          </a:xfrm>
          <a:prstGeom prst="straightConnector1">
            <a:avLst/>
          </a:prstGeom>
          <a:noFill/>
          <a:ln cap="flat" cmpd="sng" w="9525">
            <a:solidFill>
              <a:srgbClr val="253342"/>
            </a:solidFill>
            <a:prstDash val="solid"/>
            <a:miter lim="800000"/>
            <a:headEnd len="sm" w="sm" type="none"/>
            <a:tailEnd len="sm" w="sm" type="none"/>
          </a:ln>
        </p:spPr>
      </p:cxnSp>
      <p:pic>
        <p:nvPicPr>
          <p:cNvPr id="104" name="Google Shape;104;p2"/>
          <p:cNvPicPr preferRelativeResize="0"/>
          <p:nvPr/>
        </p:nvPicPr>
        <p:blipFill rotWithShape="1">
          <a:blip r:embed="rId3">
            <a:alphaModFix/>
          </a:blip>
          <a:srcRect b="33751" l="1228" r="521" t="4628"/>
          <a:stretch/>
        </p:blipFill>
        <p:spPr>
          <a:xfrm>
            <a:off x="0" y="1"/>
            <a:ext cx="6400800" cy="60216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p:nvPr/>
        </p:nvSpPr>
        <p:spPr>
          <a:xfrm>
            <a:off x="445608" y="696501"/>
            <a:ext cx="36311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53342"/>
                </a:solidFill>
                <a:latin typeface="Avenir"/>
                <a:ea typeface="Avenir"/>
                <a:cs typeface="Avenir"/>
                <a:sym typeface="Avenir"/>
              </a:rPr>
              <a:t>Nossos números</a:t>
            </a:r>
            <a:endParaRPr/>
          </a:p>
        </p:txBody>
      </p:sp>
      <p:cxnSp>
        <p:nvCxnSpPr>
          <p:cNvPr id="110" name="Google Shape;110;p3"/>
          <p:cNvCxnSpPr/>
          <p:nvPr/>
        </p:nvCxnSpPr>
        <p:spPr>
          <a:xfrm>
            <a:off x="3668750" y="975441"/>
            <a:ext cx="4281678" cy="13447"/>
          </a:xfrm>
          <a:prstGeom prst="straightConnector1">
            <a:avLst/>
          </a:prstGeom>
          <a:noFill/>
          <a:ln cap="flat" cmpd="sng" w="9525">
            <a:solidFill>
              <a:srgbClr val="253342"/>
            </a:solidFill>
            <a:prstDash val="solid"/>
            <a:miter lim="800000"/>
            <a:headEnd len="sm" w="sm" type="none"/>
            <a:tailEnd len="sm" w="sm" type="none"/>
          </a:ln>
        </p:spPr>
      </p:cxnSp>
      <p:sp>
        <p:nvSpPr>
          <p:cNvPr id="111" name="Google Shape;111;p3"/>
          <p:cNvSpPr/>
          <p:nvPr/>
        </p:nvSpPr>
        <p:spPr>
          <a:xfrm>
            <a:off x="311845" y="2719912"/>
            <a:ext cx="268642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a:solidFill>
                  <a:srgbClr val="253342"/>
                </a:solidFill>
                <a:latin typeface="Avenir"/>
                <a:ea typeface="Avenir"/>
                <a:cs typeface="Avenir"/>
                <a:sym typeface="Avenir"/>
              </a:rPr>
              <a:t>Seguidores no Instagram</a:t>
            </a:r>
            <a:endParaRPr/>
          </a:p>
          <a:p>
            <a:pPr indent="0" lvl="0" marL="0" marR="0" rtl="0" algn="ctr">
              <a:spcBef>
                <a:spcPts val="0"/>
              </a:spcBef>
              <a:spcAft>
                <a:spcPts val="0"/>
              </a:spcAft>
              <a:buNone/>
            </a:pPr>
            <a:r>
              <a:rPr lang="en-US" sz="1400">
                <a:solidFill>
                  <a:srgbClr val="253342"/>
                </a:solidFill>
                <a:latin typeface="Avenir"/>
                <a:ea typeface="Avenir"/>
                <a:cs typeface="Avenir"/>
                <a:sym typeface="Avenir"/>
              </a:rPr>
              <a:t>@n</a:t>
            </a:r>
            <a:r>
              <a:rPr lang="en-US">
                <a:solidFill>
                  <a:srgbClr val="253342"/>
                </a:solidFill>
                <a:latin typeface="Avenir"/>
                <a:ea typeface="Avenir"/>
                <a:cs typeface="Avenir"/>
                <a:sym typeface="Avenir"/>
              </a:rPr>
              <a:t>omeaqui</a:t>
            </a:r>
            <a:endParaRPr sz="1400">
              <a:solidFill>
                <a:srgbClr val="253342"/>
              </a:solidFill>
              <a:latin typeface="Avenir"/>
              <a:ea typeface="Avenir"/>
              <a:cs typeface="Avenir"/>
              <a:sym typeface="Avenir"/>
            </a:endParaRPr>
          </a:p>
        </p:txBody>
      </p:sp>
      <p:pic>
        <p:nvPicPr>
          <p:cNvPr id="112" name="Google Shape;112;p3"/>
          <p:cNvPicPr preferRelativeResize="0"/>
          <p:nvPr/>
        </p:nvPicPr>
        <p:blipFill rotWithShape="1">
          <a:blip r:embed="rId3">
            <a:alphaModFix/>
          </a:blip>
          <a:srcRect b="0" l="21654" r="32146" t="0"/>
          <a:stretch/>
        </p:blipFill>
        <p:spPr>
          <a:xfrm>
            <a:off x="8077200" y="0"/>
            <a:ext cx="4114800" cy="5943600"/>
          </a:xfrm>
          <a:prstGeom prst="rect">
            <a:avLst/>
          </a:prstGeom>
          <a:noFill/>
          <a:ln>
            <a:noFill/>
          </a:ln>
        </p:spPr>
      </p:pic>
      <p:sp>
        <p:nvSpPr>
          <p:cNvPr id="113" name="Google Shape;113;p3"/>
          <p:cNvSpPr/>
          <p:nvPr/>
        </p:nvSpPr>
        <p:spPr>
          <a:xfrm>
            <a:off x="293258" y="1796897"/>
            <a:ext cx="2686500" cy="1200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200">
                <a:solidFill>
                  <a:srgbClr val="FF7A59"/>
                </a:solidFill>
                <a:latin typeface="Avenir"/>
                <a:ea typeface="Avenir"/>
                <a:cs typeface="Avenir"/>
                <a:sym typeface="Avenir"/>
              </a:rPr>
              <a:t>750</a:t>
            </a:r>
            <a:endParaRPr/>
          </a:p>
        </p:txBody>
      </p:sp>
      <p:sp>
        <p:nvSpPr>
          <p:cNvPr id="114" name="Google Shape;114;p3"/>
          <p:cNvSpPr/>
          <p:nvPr/>
        </p:nvSpPr>
        <p:spPr>
          <a:xfrm>
            <a:off x="3052381" y="2719912"/>
            <a:ext cx="2686423" cy="52322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Font typeface="Arial"/>
              <a:buNone/>
            </a:pPr>
            <a:r>
              <a:rPr lang="en-US">
                <a:solidFill>
                  <a:srgbClr val="253342"/>
                </a:solidFill>
                <a:latin typeface="Avenir"/>
                <a:ea typeface="Avenir"/>
                <a:cs typeface="Avenir"/>
                <a:sym typeface="Avenir"/>
              </a:rPr>
              <a:t>Seguidores no X</a:t>
            </a:r>
            <a:endParaRPr>
              <a:solidFill>
                <a:schemeClr val="dk1"/>
              </a:solidFill>
            </a:endParaRPr>
          </a:p>
          <a:p>
            <a:pPr indent="0" lvl="0" marL="0" rtl="0" algn="ctr">
              <a:spcBef>
                <a:spcPts val="0"/>
              </a:spcBef>
              <a:spcAft>
                <a:spcPts val="0"/>
              </a:spcAft>
              <a:buClr>
                <a:schemeClr val="dk1"/>
              </a:buClr>
              <a:buFont typeface="Arial"/>
              <a:buNone/>
            </a:pPr>
            <a:r>
              <a:rPr lang="en-US">
                <a:solidFill>
                  <a:srgbClr val="253342"/>
                </a:solidFill>
                <a:latin typeface="Avenir"/>
                <a:ea typeface="Avenir"/>
                <a:cs typeface="Avenir"/>
                <a:sym typeface="Avenir"/>
              </a:rPr>
              <a:t>@nomeaqui</a:t>
            </a:r>
            <a:endParaRPr>
              <a:solidFill>
                <a:srgbClr val="253342"/>
              </a:solidFill>
              <a:latin typeface="Avenir"/>
              <a:ea typeface="Avenir"/>
              <a:cs typeface="Avenir"/>
              <a:sym typeface="Avenir"/>
            </a:endParaRPr>
          </a:p>
        </p:txBody>
      </p:sp>
      <p:sp>
        <p:nvSpPr>
          <p:cNvPr id="115" name="Google Shape;115;p3"/>
          <p:cNvSpPr/>
          <p:nvPr/>
        </p:nvSpPr>
        <p:spPr>
          <a:xfrm>
            <a:off x="3052381" y="1796872"/>
            <a:ext cx="268642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200">
                <a:solidFill>
                  <a:srgbClr val="FF7A59"/>
                </a:solidFill>
                <a:latin typeface="Avenir"/>
                <a:ea typeface="Avenir"/>
                <a:cs typeface="Avenir"/>
                <a:sym typeface="Avenir"/>
              </a:rPr>
              <a:t>569</a:t>
            </a:r>
            <a:endParaRPr/>
          </a:p>
        </p:txBody>
      </p:sp>
      <p:sp>
        <p:nvSpPr>
          <p:cNvPr id="116" name="Google Shape;116;p3"/>
          <p:cNvSpPr/>
          <p:nvPr/>
        </p:nvSpPr>
        <p:spPr>
          <a:xfrm>
            <a:off x="2932105" y="4559032"/>
            <a:ext cx="268642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a:solidFill>
                  <a:srgbClr val="253342"/>
                </a:solidFill>
                <a:latin typeface="Avenir"/>
                <a:ea typeface="Avenir"/>
                <a:cs typeface="Avenir"/>
                <a:sym typeface="Avenir"/>
              </a:rPr>
              <a:t>Inscritos no </a:t>
            </a:r>
            <a:r>
              <a:rPr lang="en-US" sz="1400">
                <a:solidFill>
                  <a:srgbClr val="253342"/>
                </a:solidFill>
                <a:latin typeface="Avenir"/>
                <a:ea typeface="Avenir"/>
                <a:cs typeface="Avenir"/>
                <a:sym typeface="Avenir"/>
              </a:rPr>
              <a:t>You</a:t>
            </a:r>
            <a:r>
              <a:rPr lang="en-US">
                <a:solidFill>
                  <a:srgbClr val="253342"/>
                </a:solidFill>
                <a:latin typeface="Avenir"/>
                <a:ea typeface="Avenir"/>
                <a:cs typeface="Avenir"/>
                <a:sym typeface="Avenir"/>
              </a:rPr>
              <a:t>T</a:t>
            </a:r>
            <a:r>
              <a:rPr lang="en-US" sz="1400">
                <a:solidFill>
                  <a:srgbClr val="253342"/>
                </a:solidFill>
                <a:latin typeface="Avenir"/>
                <a:ea typeface="Avenir"/>
                <a:cs typeface="Avenir"/>
                <a:sym typeface="Avenir"/>
              </a:rPr>
              <a:t>ube</a:t>
            </a:r>
            <a:endParaRPr/>
          </a:p>
          <a:p>
            <a:pPr indent="0" lvl="0" marL="0" marR="0" rtl="0" algn="ctr">
              <a:spcBef>
                <a:spcPts val="0"/>
              </a:spcBef>
              <a:spcAft>
                <a:spcPts val="0"/>
              </a:spcAft>
              <a:buNone/>
            </a:pPr>
            <a:r>
              <a:rPr lang="en-US" sz="1400">
                <a:solidFill>
                  <a:srgbClr val="253342"/>
                </a:solidFill>
                <a:latin typeface="Avenir"/>
                <a:ea typeface="Avenir"/>
                <a:cs typeface="Avenir"/>
                <a:sym typeface="Avenir"/>
              </a:rPr>
              <a:t>@n</a:t>
            </a:r>
            <a:r>
              <a:rPr lang="en-US">
                <a:solidFill>
                  <a:srgbClr val="253342"/>
                </a:solidFill>
                <a:latin typeface="Avenir"/>
                <a:ea typeface="Avenir"/>
                <a:cs typeface="Avenir"/>
                <a:sym typeface="Avenir"/>
              </a:rPr>
              <a:t>omeaqui</a:t>
            </a:r>
            <a:endParaRPr sz="1400">
              <a:solidFill>
                <a:srgbClr val="253342"/>
              </a:solidFill>
              <a:latin typeface="Avenir"/>
              <a:ea typeface="Avenir"/>
              <a:cs typeface="Avenir"/>
              <a:sym typeface="Avenir"/>
            </a:endParaRPr>
          </a:p>
        </p:txBody>
      </p:sp>
      <p:sp>
        <p:nvSpPr>
          <p:cNvPr id="117" name="Google Shape;117;p3"/>
          <p:cNvSpPr/>
          <p:nvPr/>
        </p:nvSpPr>
        <p:spPr>
          <a:xfrm>
            <a:off x="2932106" y="3635992"/>
            <a:ext cx="268642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200">
                <a:solidFill>
                  <a:srgbClr val="FF7A59"/>
                </a:solidFill>
                <a:latin typeface="Avenir"/>
                <a:ea typeface="Avenir"/>
                <a:cs typeface="Avenir"/>
                <a:sym typeface="Avenir"/>
              </a:rPr>
              <a:t>70</a:t>
            </a:r>
            <a:endParaRPr/>
          </a:p>
        </p:txBody>
      </p:sp>
      <p:sp>
        <p:nvSpPr>
          <p:cNvPr id="118" name="Google Shape;118;p3"/>
          <p:cNvSpPr/>
          <p:nvPr/>
        </p:nvSpPr>
        <p:spPr>
          <a:xfrm>
            <a:off x="293297" y="4563925"/>
            <a:ext cx="2686423" cy="52322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Font typeface="Arial"/>
              <a:buNone/>
            </a:pPr>
            <a:r>
              <a:rPr lang="en-US">
                <a:solidFill>
                  <a:srgbClr val="253342"/>
                </a:solidFill>
                <a:latin typeface="Avenir"/>
                <a:ea typeface="Avenir"/>
                <a:cs typeface="Avenir"/>
                <a:sym typeface="Avenir"/>
              </a:rPr>
              <a:t>Seguidores no Facebook</a:t>
            </a:r>
            <a:endParaRPr>
              <a:solidFill>
                <a:schemeClr val="dk1"/>
              </a:solidFill>
            </a:endParaRPr>
          </a:p>
          <a:p>
            <a:pPr indent="0" lvl="0" marL="0" rtl="0" algn="ctr">
              <a:spcBef>
                <a:spcPts val="0"/>
              </a:spcBef>
              <a:spcAft>
                <a:spcPts val="0"/>
              </a:spcAft>
              <a:buClr>
                <a:schemeClr val="dk1"/>
              </a:buClr>
              <a:buFont typeface="Arial"/>
              <a:buNone/>
            </a:pPr>
            <a:r>
              <a:rPr lang="en-US">
                <a:solidFill>
                  <a:srgbClr val="253342"/>
                </a:solidFill>
                <a:latin typeface="Avenir"/>
                <a:ea typeface="Avenir"/>
                <a:cs typeface="Avenir"/>
                <a:sym typeface="Avenir"/>
              </a:rPr>
              <a:t>@nomeaqui</a:t>
            </a:r>
            <a:endParaRPr>
              <a:solidFill>
                <a:srgbClr val="253342"/>
              </a:solidFill>
              <a:latin typeface="Avenir"/>
              <a:ea typeface="Avenir"/>
              <a:cs typeface="Avenir"/>
              <a:sym typeface="Avenir"/>
            </a:endParaRPr>
          </a:p>
        </p:txBody>
      </p:sp>
      <p:sp>
        <p:nvSpPr>
          <p:cNvPr id="119" name="Google Shape;119;p3"/>
          <p:cNvSpPr/>
          <p:nvPr/>
        </p:nvSpPr>
        <p:spPr>
          <a:xfrm>
            <a:off x="293298" y="3640885"/>
            <a:ext cx="268642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7200">
                <a:solidFill>
                  <a:srgbClr val="FF7A59"/>
                </a:solidFill>
                <a:latin typeface="Avenir"/>
                <a:ea typeface="Avenir"/>
                <a:cs typeface="Avenir"/>
                <a:sym typeface="Avenir"/>
              </a:rPr>
              <a:t>1,1K</a:t>
            </a:r>
            <a:endParaRPr/>
          </a:p>
        </p:txBody>
      </p:sp>
      <p:pic>
        <p:nvPicPr>
          <p:cNvPr id="120" name="Google Shape;120;p3"/>
          <p:cNvPicPr preferRelativeResize="0"/>
          <p:nvPr/>
        </p:nvPicPr>
        <p:blipFill rotWithShape="1">
          <a:blip r:embed="rId4">
            <a:alphaModFix/>
          </a:blip>
          <a:srcRect b="34053" l="40848" r="15330" t="0"/>
          <a:stretch/>
        </p:blipFill>
        <p:spPr>
          <a:xfrm>
            <a:off x="6096000" y="1618977"/>
            <a:ext cx="1854428" cy="1860517"/>
          </a:xfrm>
          <a:prstGeom prst="rect">
            <a:avLst/>
          </a:prstGeom>
          <a:noFill/>
          <a:ln>
            <a:noFill/>
          </a:ln>
        </p:spPr>
      </p:pic>
      <p:pic>
        <p:nvPicPr>
          <p:cNvPr id="121" name="Google Shape;121;p3"/>
          <p:cNvPicPr preferRelativeResize="0"/>
          <p:nvPr/>
        </p:nvPicPr>
        <p:blipFill rotWithShape="1">
          <a:blip r:embed="rId5">
            <a:alphaModFix/>
          </a:blip>
          <a:srcRect b="34327" l="1948" r="52127" t="35141"/>
          <a:stretch/>
        </p:blipFill>
        <p:spPr>
          <a:xfrm>
            <a:off x="7086590" y="3635992"/>
            <a:ext cx="863838" cy="861348"/>
          </a:xfrm>
          <a:prstGeom prst="rect">
            <a:avLst/>
          </a:prstGeom>
          <a:noFill/>
          <a:ln>
            <a:noFill/>
          </a:ln>
        </p:spPr>
      </p:pic>
      <p:grpSp>
        <p:nvGrpSpPr>
          <p:cNvPr id="122" name="Google Shape;122;p3"/>
          <p:cNvGrpSpPr/>
          <p:nvPr/>
        </p:nvGrpSpPr>
        <p:grpSpPr>
          <a:xfrm>
            <a:off x="534214" y="6209929"/>
            <a:ext cx="10963021" cy="329516"/>
            <a:chOff x="534214" y="6209929"/>
            <a:chExt cx="10963021" cy="329516"/>
          </a:xfrm>
        </p:grpSpPr>
        <p:sp>
          <p:nvSpPr>
            <p:cNvPr id="123" name="Google Shape;123;p3"/>
            <p:cNvSpPr/>
            <p:nvPr/>
          </p:nvSpPr>
          <p:spPr>
            <a:xfrm>
              <a:off x="8686801" y="6293224"/>
              <a:ext cx="281043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000">
                  <a:solidFill>
                    <a:srgbClr val="253342"/>
                  </a:solidFill>
                  <a:latin typeface="Avenir"/>
                  <a:ea typeface="Avenir"/>
                  <a:cs typeface="Avenir"/>
                  <a:sym typeface="Avenir"/>
                </a:rPr>
                <a:t>NOME DO NEGÓCIO AQUI</a:t>
              </a:r>
              <a:endParaRPr/>
            </a:p>
          </p:txBody>
        </p:sp>
        <p:sp>
          <p:nvSpPr>
            <p:cNvPr id="124" name="Google Shape;124;p3"/>
            <p:cNvSpPr/>
            <p:nvPr/>
          </p:nvSpPr>
          <p:spPr>
            <a:xfrm>
              <a:off x="534214" y="6286081"/>
              <a:ext cx="60960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253342"/>
                  </a:solidFill>
                  <a:latin typeface="Avenir"/>
                  <a:ea typeface="Avenir"/>
                  <a:cs typeface="Avenir"/>
                  <a:sym typeface="Avenir"/>
                </a:rPr>
                <a:t>siteaqui.</a:t>
              </a:r>
              <a:r>
                <a:rPr b="1" lang="en-US" sz="1000">
                  <a:solidFill>
                    <a:srgbClr val="253342"/>
                  </a:solidFill>
                  <a:latin typeface="Avenir"/>
                  <a:ea typeface="Avenir"/>
                  <a:cs typeface="Avenir"/>
                  <a:sym typeface="Avenir"/>
                </a:rPr>
                <a:t>com.br    |    emailaqui@provedor.com.br</a:t>
              </a:r>
              <a:endParaRPr b="1" sz="1000">
                <a:solidFill>
                  <a:srgbClr val="253342"/>
                </a:solidFill>
                <a:latin typeface="Avenir"/>
                <a:ea typeface="Avenir"/>
                <a:cs typeface="Avenir"/>
                <a:sym typeface="Avenir"/>
              </a:endParaRPr>
            </a:p>
          </p:txBody>
        </p:sp>
        <p:cxnSp>
          <p:nvCxnSpPr>
            <p:cNvPr id="125" name="Google Shape;125;p3"/>
            <p:cNvCxnSpPr/>
            <p:nvPr/>
          </p:nvCxnSpPr>
          <p:spPr>
            <a:xfrm>
              <a:off x="614897" y="6209929"/>
              <a:ext cx="10781649" cy="0"/>
            </a:xfrm>
            <a:prstGeom prst="straightConnector1">
              <a:avLst/>
            </a:prstGeom>
            <a:noFill/>
            <a:ln cap="flat" cmpd="sng" w="9525">
              <a:solidFill>
                <a:srgbClr val="253342"/>
              </a:solidFill>
              <a:prstDash val="solid"/>
              <a:miter lim="800000"/>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pSp>
        <p:nvGrpSpPr>
          <p:cNvPr id="130" name="Google Shape;130;p4"/>
          <p:cNvGrpSpPr/>
          <p:nvPr/>
        </p:nvGrpSpPr>
        <p:grpSpPr>
          <a:xfrm>
            <a:off x="534214" y="6209929"/>
            <a:ext cx="10862332" cy="322373"/>
            <a:chOff x="534214" y="6209929"/>
            <a:chExt cx="10862332" cy="322373"/>
          </a:xfrm>
        </p:grpSpPr>
        <p:sp>
          <p:nvSpPr>
            <p:cNvPr id="131" name="Google Shape;131;p4"/>
            <p:cNvSpPr/>
            <p:nvPr/>
          </p:nvSpPr>
          <p:spPr>
            <a:xfrm>
              <a:off x="534214" y="6286081"/>
              <a:ext cx="60960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253342"/>
                  </a:solidFill>
                  <a:latin typeface="Avenir"/>
                  <a:ea typeface="Avenir"/>
                  <a:cs typeface="Avenir"/>
                  <a:sym typeface="Avenir"/>
                </a:rPr>
                <a:t>siteaqui.com.br</a:t>
              </a:r>
              <a:r>
                <a:rPr b="1" lang="en-US" sz="1000">
                  <a:solidFill>
                    <a:srgbClr val="253342"/>
                  </a:solidFill>
                  <a:latin typeface="Avenir"/>
                  <a:ea typeface="Avenir"/>
                  <a:cs typeface="Avenir"/>
                  <a:sym typeface="Avenir"/>
                </a:rPr>
                <a:t>   |    emailaqui@provedor.com.br</a:t>
              </a:r>
              <a:endParaRPr b="1" sz="1000">
                <a:solidFill>
                  <a:srgbClr val="253342"/>
                </a:solidFill>
                <a:latin typeface="Avenir"/>
                <a:ea typeface="Avenir"/>
                <a:cs typeface="Avenir"/>
                <a:sym typeface="Avenir"/>
              </a:endParaRPr>
            </a:p>
          </p:txBody>
        </p:sp>
        <p:cxnSp>
          <p:nvCxnSpPr>
            <p:cNvPr id="132" name="Google Shape;132;p4"/>
            <p:cNvCxnSpPr/>
            <p:nvPr/>
          </p:nvCxnSpPr>
          <p:spPr>
            <a:xfrm>
              <a:off x="614897" y="6209929"/>
              <a:ext cx="10781649" cy="0"/>
            </a:xfrm>
            <a:prstGeom prst="straightConnector1">
              <a:avLst/>
            </a:prstGeom>
            <a:noFill/>
            <a:ln cap="flat" cmpd="sng" w="9525">
              <a:solidFill>
                <a:srgbClr val="253342"/>
              </a:solidFill>
              <a:prstDash val="solid"/>
              <a:miter lim="800000"/>
              <a:headEnd len="sm" w="sm" type="none"/>
              <a:tailEnd len="sm" w="sm" type="none"/>
            </a:ln>
          </p:spPr>
        </p:cxnSp>
      </p:grpSp>
      <p:sp>
        <p:nvSpPr>
          <p:cNvPr id="133" name="Google Shape;133;p4"/>
          <p:cNvSpPr/>
          <p:nvPr/>
        </p:nvSpPr>
        <p:spPr>
          <a:xfrm>
            <a:off x="7739762" y="1150978"/>
            <a:ext cx="363119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53342"/>
                </a:solidFill>
                <a:latin typeface="Avenir"/>
                <a:ea typeface="Avenir"/>
                <a:cs typeface="Avenir"/>
                <a:sym typeface="Avenir"/>
              </a:rPr>
              <a:t>Estudo de caso</a:t>
            </a:r>
            <a:endParaRPr/>
          </a:p>
        </p:txBody>
      </p:sp>
      <p:cxnSp>
        <p:nvCxnSpPr>
          <p:cNvPr id="134" name="Google Shape;134;p4"/>
          <p:cNvCxnSpPr/>
          <p:nvPr/>
        </p:nvCxnSpPr>
        <p:spPr>
          <a:xfrm flipH="1" rot="10800000">
            <a:off x="10823425" y="1413850"/>
            <a:ext cx="1368600" cy="1200"/>
          </a:xfrm>
          <a:prstGeom prst="straightConnector1">
            <a:avLst/>
          </a:prstGeom>
          <a:noFill/>
          <a:ln cap="flat" cmpd="sng" w="9525">
            <a:solidFill>
              <a:srgbClr val="253342"/>
            </a:solidFill>
            <a:prstDash val="solid"/>
            <a:miter lim="800000"/>
            <a:headEnd len="sm" w="sm" type="none"/>
            <a:tailEnd len="sm" w="sm" type="none"/>
          </a:ln>
        </p:spPr>
      </p:cxnSp>
      <p:sp>
        <p:nvSpPr>
          <p:cNvPr id="135" name="Google Shape;135;p4"/>
          <p:cNvSpPr/>
          <p:nvPr/>
        </p:nvSpPr>
        <p:spPr>
          <a:xfrm>
            <a:off x="7738945" y="1818523"/>
            <a:ext cx="3758289"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253342"/>
                </a:solidFill>
                <a:latin typeface="Avenir"/>
                <a:ea typeface="Avenir"/>
                <a:cs typeface="Avenir"/>
                <a:sym typeface="Avenir"/>
              </a:rPr>
              <a:t>Lorem ipsum dolor sit amet, consectetuer adipiscing elit, sed diam nonummy nibh euismod tincidunt ut laoreet dolore magna aliquam erat volutpat. Ut wisi enim ad minim veniam, quis nostrud exerci tation ullamcorper suscipit lobortiws nisl ut aliquip ex ea commodo.</a:t>
            </a:r>
            <a:endParaRPr/>
          </a:p>
          <a:p>
            <a:pPr indent="0" lvl="0" marL="0" marR="0" rtl="0" algn="l">
              <a:spcBef>
                <a:spcPts val="0"/>
              </a:spcBef>
              <a:spcAft>
                <a:spcPts val="0"/>
              </a:spcAft>
              <a:buNone/>
            </a:pPr>
            <a:r>
              <a:t/>
            </a:r>
            <a:endParaRPr sz="1400">
              <a:solidFill>
                <a:srgbClr val="253342"/>
              </a:solidFill>
              <a:latin typeface="Avenir"/>
              <a:ea typeface="Avenir"/>
              <a:cs typeface="Avenir"/>
              <a:sym typeface="Avenir"/>
            </a:endParaRPr>
          </a:p>
          <a:p>
            <a:pPr indent="0" lvl="0" marL="0" marR="0" rtl="0" algn="l">
              <a:spcBef>
                <a:spcPts val="0"/>
              </a:spcBef>
              <a:spcAft>
                <a:spcPts val="0"/>
              </a:spcAft>
              <a:buNone/>
            </a:pPr>
            <a:r>
              <a:rPr lang="en-US" sz="1400">
                <a:solidFill>
                  <a:srgbClr val="253342"/>
                </a:solidFill>
                <a:latin typeface="Avenir"/>
                <a:ea typeface="Avenir"/>
                <a:cs typeface="Avenir"/>
                <a:sym typeface="Avenir"/>
              </a:rPr>
              <a:t>Consequat. Duis autem vel eum iriure dolor in hendrerit in vulputate velit esse molestie consequat, vel illum dolore eu feugiat nulla facilisis at vero eros et.</a:t>
            </a:r>
            <a:endParaRPr/>
          </a:p>
        </p:txBody>
      </p:sp>
      <p:pic>
        <p:nvPicPr>
          <p:cNvPr id="136" name="Google Shape;136;p4"/>
          <p:cNvPicPr preferRelativeResize="0"/>
          <p:nvPr/>
        </p:nvPicPr>
        <p:blipFill rotWithShape="1">
          <a:blip r:embed="rId3">
            <a:alphaModFix/>
          </a:blip>
          <a:srcRect b="13333" l="9986" r="18911" t="0"/>
          <a:stretch/>
        </p:blipFill>
        <p:spPr>
          <a:xfrm>
            <a:off x="0" y="0"/>
            <a:ext cx="7315200" cy="5943596"/>
          </a:xfrm>
          <a:prstGeom prst="rect">
            <a:avLst/>
          </a:prstGeom>
          <a:noFill/>
          <a:ln>
            <a:noFill/>
          </a:ln>
        </p:spPr>
      </p:pic>
      <p:sp>
        <p:nvSpPr>
          <p:cNvPr id="137" name="Google Shape;137;p4"/>
          <p:cNvSpPr/>
          <p:nvPr/>
        </p:nvSpPr>
        <p:spPr>
          <a:xfrm>
            <a:off x="8686801" y="6293224"/>
            <a:ext cx="281043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000">
                <a:solidFill>
                  <a:srgbClr val="253342"/>
                </a:solidFill>
                <a:latin typeface="Avenir"/>
                <a:ea typeface="Avenir"/>
                <a:cs typeface="Avenir"/>
                <a:sym typeface="Avenir"/>
              </a:rPr>
              <a:t>NOME DO NEGÓCIO AQUI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b="4018" l="18580" r="26309" t="13317"/>
          <a:stretch/>
        </p:blipFill>
        <p:spPr>
          <a:xfrm>
            <a:off x="9156408" y="1837833"/>
            <a:ext cx="2408063" cy="2408063"/>
          </a:xfrm>
          <a:prstGeom prst="rect">
            <a:avLst/>
          </a:prstGeom>
          <a:noFill/>
          <a:ln>
            <a:noFill/>
          </a:ln>
        </p:spPr>
      </p:pic>
      <p:pic>
        <p:nvPicPr>
          <p:cNvPr id="143" name="Google Shape;143;p5"/>
          <p:cNvPicPr preferRelativeResize="0"/>
          <p:nvPr/>
        </p:nvPicPr>
        <p:blipFill rotWithShape="1">
          <a:blip r:embed="rId4">
            <a:alphaModFix/>
          </a:blip>
          <a:srcRect b="72632" l="0" r="81508" t="0"/>
          <a:stretch/>
        </p:blipFill>
        <p:spPr>
          <a:xfrm>
            <a:off x="3403751" y="1841539"/>
            <a:ext cx="2401161" cy="2401161"/>
          </a:xfrm>
          <a:prstGeom prst="rect">
            <a:avLst/>
          </a:prstGeom>
          <a:noFill/>
          <a:ln>
            <a:noFill/>
          </a:ln>
        </p:spPr>
      </p:pic>
      <p:pic>
        <p:nvPicPr>
          <p:cNvPr id="144" name="Google Shape;144;p5"/>
          <p:cNvPicPr preferRelativeResize="0"/>
          <p:nvPr/>
        </p:nvPicPr>
        <p:blipFill rotWithShape="1">
          <a:blip r:embed="rId4">
            <a:alphaModFix/>
          </a:blip>
          <a:srcRect b="44940" l="23959" r="57549" t="27681"/>
          <a:stretch/>
        </p:blipFill>
        <p:spPr>
          <a:xfrm>
            <a:off x="6280080" y="1841539"/>
            <a:ext cx="2401161" cy="2401161"/>
          </a:xfrm>
          <a:prstGeom prst="rect">
            <a:avLst/>
          </a:prstGeom>
          <a:noFill/>
          <a:ln>
            <a:noFill/>
          </a:ln>
        </p:spPr>
      </p:pic>
      <p:sp>
        <p:nvSpPr>
          <p:cNvPr id="145" name="Google Shape;145;p5"/>
          <p:cNvSpPr/>
          <p:nvPr/>
        </p:nvSpPr>
        <p:spPr>
          <a:xfrm>
            <a:off x="723947" y="4530355"/>
            <a:ext cx="201407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a:solidFill>
                  <a:srgbClr val="253342"/>
                </a:solidFill>
                <a:latin typeface="Avenir"/>
                <a:ea typeface="Avenir"/>
                <a:cs typeface="Avenir"/>
                <a:sym typeface="Avenir"/>
              </a:rPr>
              <a:t>Nome aqui</a:t>
            </a:r>
            <a:endParaRPr/>
          </a:p>
          <a:p>
            <a:pPr indent="0" lvl="0" marL="0" marR="0" rtl="0" algn="ctr">
              <a:spcBef>
                <a:spcPts val="0"/>
              </a:spcBef>
              <a:spcAft>
                <a:spcPts val="0"/>
              </a:spcAft>
              <a:buNone/>
            </a:pPr>
            <a:r>
              <a:rPr lang="en-US" sz="1400">
                <a:solidFill>
                  <a:srgbClr val="253342"/>
                </a:solidFill>
                <a:latin typeface="Avenir"/>
                <a:ea typeface="Avenir"/>
                <a:cs typeface="Avenir"/>
                <a:sym typeface="Avenir"/>
              </a:rPr>
              <a:t>Lorem ipsum dolor sit amet, consectetuer adipiscing elit, sed diam nonummy</a:t>
            </a:r>
            <a:endParaRPr b="1" sz="1400">
              <a:solidFill>
                <a:srgbClr val="253342"/>
              </a:solidFill>
              <a:latin typeface="Avenir"/>
              <a:ea typeface="Avenir"/>
              <a:cs typeface="Avenir"/>
              <a:sym typeface="Avenir"/>
            </a:endParaRPr>
          </a:p>
        </p:txBody>
      </p:sp>
      <p:pic>
        <p:nvPicPr>
          <p:cNvPr id="146" name="Google Shape;146;p5"/>
          <p:cNvPicPr preferRelativeResize="0"/>
          <p:nvPr/>
        </p:nvPicPr>
        <p:blipFill rotWithShape="1">
          <a:blip r:embed="rId4">
            <a:alphaModFix/>
          </a:blip>
          <a:srcRect b="56389" l="45854" r="35653" t="16232"/>
          <a:stretch/>
        </p:blipFill>
        <p:spPr>
          <a:xfrm>
            <a:off x="527422" y="1841539"/>
            <a:ext cx="2401161" cy="2401161"/>
          </a:xfrm>
          <a:prstGeom prst="rect">
            <a:avLst/>
          </a:prstGeom>
          <a:noFill/>
          <a:ln>
            <a:noFill/>
          </a:ln>
        </p:spPr>
      </p:pic>
      <p:sp>
        <p:nvSpPr>
          <p:cNvPr id="147" name="Google Shape;147;p5"/>
          <p:cNvSpPr/>
          <p:nvPr/>
        </p:nvSpPr>
        <p:spPr>
          <a:xfrm>
            <a:off x="446741" y="666884"/>
            <a:ext cx="58076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253342"/>
                </a:solidFill>
                <a:latin typeface="Avenir"/>
                <a:ea typeface="Avenir"/>
                <a:cs typeface="Avenir"/>
                <a:sym typeface="Avenir"/>
              </a:rPr>
              <a:t>Parceiros/Colaboradores</a:t>
            </a:r>
            <a:endParaRPr/>
          </a:p>
        </p:txBody>
      </p:sp>
      <p:cxnSp>
        <p:nvCxnSpPr>
          <p:cNvPr id="148" name="Google Shape;148;p5"/>
          <p:cNvCxnSpPr/>
          <p:nvPr/>
        </p:nvCxnSpPr>
        <p:spPr>
          <a:xfrm flipH="1" rot="10800000">
            <a:off x="5241950" y="937050"/>
            <a:ext cx="6322500" cy="2700"/>
          </a:xfrm>
          <a:prstGeom prst="straightConnector1">
            <a:avLst/>
          </a:prstGeom>
          <a:noFill/>
          <a:ln cap="flat" cmpd="sng" w="9525">
            <a:solidFill>
              <a:srgbClr val="253342"/>
            </a:solidFill>
            <a:prstDash val="solid"/>
            <a:miter lim="800000"/>
            <a:headEnd len="sm" w="sm" type="none"/>
            <a:tailEnd len="sm" w="sm" type="none"/>
          </a:ln>
        </p:spPr>
      </p:cxnSp>
      <p:sp>
        <p:nvSpPr>
          <p:cNvPr id="149" name="Google Shape;149;p5"/>
          <p:cNvSpPr/>
          <p:nvPr/>
        </p:nvSpPr>
        <p:spPr>
          <a:xfrm>
            <a:off x="3561277" y="4530355"/>
            <a:ext cx="201407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253342"/>
                </a:solidFill>
                <a:latin typeface="Avenir"/>
                <a:ea typeface="Avenir"/>
                <a:cs typeface="Avenir"/>
                <a:sym typeface="Avenir"/>
              </a:rPr>
              <a:t>N</a:t>
            </a:r>
            <a:r>
              <a:rPr b="1" lang="en-US">
                <a:solidFill>
                  <a:srgbClr val="253342"/>
                </a:solidFill>
                <a:latin typeface="Avenir"/>
                <a:ea typeface="Avenir"/>
                <a:cs typeface="Avenir"/>
                <a:sym typeface="Avenir"/>
              </a:rPr>
              <a:t>ome aqui</a:t>
            </a:r>
            <a:endParaRPr/>
          </a:p>
          <a:p>
            <a:pPr indent="0" lvl="0" marL="0" marR="0" rtl="0" algn="ctr">
              <a:spcBef>
                <a:spcPts val="0"/>
              </a:spcBef>
              <a:spcAft>
                <a:spcPts val="0"/>
              </a:spcAft>
              <a:buNone/>
            </a:pPr>
            <a:r>
              <a:rPr lang="en-US" sz="1400">
                <a:solidFill>
                  <a:srgbClr val="253342"/>
                </a:solidFill>
                <a:latin typeface="Avenir"/>
                <a:ea typeface="Avenir"/>
                <a:cs typeface="Avenir"/>
                <a:sym typeface="Avenir"/>
              </a:rPr>
              <a:t>Lorem ipsum dolor sit amet, consectetuer adipiscing elit, sed diam nonummy</a:t>
            </a:r>
            <a:endParaRPr b="1" sz="1400">
              <a:solidFill>
                <a:srgbClr val="253342"/>
              </a:solidFill>
              <a:latin typeface="Avenir"/>
              <a:ea typeface="Avenir"/>
              <a:cs typeface="Avenir"/>
              <a:sym typeface="Avenir"/>
            </a:endParaRPr>
          </a:p>
        </p:txBody>
      </p:sp>
      <p:sp>
        <p:nvSpPr>
          <p:cNvPr id="150" name="Google Shape;150;p5"/>
          <p:cNvSpPr/>
          <p:nvPr/>
        </p:nvSpPr>
        <p:spPr>
          <a:xfrm>
            <a:off x="6452395" y="4530355"/>
            <a:ext cx="201407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253342"/>
                </a:solidFill>
                <a:latin typeface="Avenir"/>
                <a:ea typeface="Avenir"/>
                <a:cs typeface="Avenir"/>
                <a:sym typeface="Avenir"/>
              </a:rPr>
              <a:t>N</a:t>
            </a:r>
            <a:r>
              <a:rPr b="1" lang="en-US">
                <a:solidFill>
                  <a:srgbClr val="253342"/>
                </a:solidFill>
                <a:latin typeface="Avenir"/>
                <a:ea typeface="Avenir"/>
                <a:cs typeface="Avenir"/>
                <a:sym typeface="Avenir"/>
              </a:rPr>
              <a:t>ome aqui</a:t>
            </a:r>
            <a:endParaRPr/>
          </a:p>
          <a:p>
            <a:pPr indent="0" lvl="0" marL="0" marR="0" rtl="0" algn="ctr">
              <a:spcBef>
                <a:spcPts val="0"/>
              </a:spcBef>
              <a:spcAft>
                <a:spcPts val="0"/>
              </a:spcAft>
              <a:buNone/>
            </a:pPr>
            <a:r>
              <a:rPr lang="en-US" sz="1400">
                <a:solidFill>
                  <a:srgbClr val="253342"/>
                </a:solidFill>
                <a:latin typeface="Avenir"/>
                <a:ea typeface="Avenir"/>
                <a:cs typeface="Avenir"/>
                <a:sym typeface="Avenir"/>
              </a:rPr>
              <a:t>Lorem ipsum dolor sit amet, consectetuer adipiscing elit, sed diam nonummy</a:t>
            </a:r>
            <a:endParaRPr b="1" sz="1400">
              <a:solidFill>
                <a:srgbClr val="253342"/>
              </a:solidFill>
              <a:latin typeface="Avenir"/>
              <a:ea typeface="Avenir"/>
              <a:cs typeface="Avenir"/>
              <a:sym typeface="Avenir"/>
            </a:endParaRPr>
          </a:p>
        </p:txBody>
      </p:sp>
      <p:sp>
        <p:nvSpPr>
          <p:cNvPr id="151" name="Google Shape;151;p5"/>
          <p:cNvSpPr/>
          <p:nvPr/>
        </p:nvSpPr>
        <p:spPr>
          <a:xfrm>
            <a:off x="9356960" y="4530355"/>
            <a:ext cx="201407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253342"/>
                </a:solidFill>
                <a:latin typeface="Avenir"/>
                <a:ea typeface="Avenir"/>
                <a:cs typeface="Avenir"/>
                <a:sym typeface="Avenir"/>
              </a:rPr>
              <a:t>N</a:t>
            </a:r>
            <a:r>
              <a:rPr b="1" lang="en-US">
                <a:solidFill>
                  <a:srgbClr val="253342"/>
                </a:solidFill>
                <a:latin typeface="Avenir"/>
                <a:ea typeface="Avenir"/>
                <a:cs typeface="Avenir"/>
                <a:sym typeface="Avenir"/>
              </a:rPr>
              <a:t>ome aqui</a:t>
            </a:r>
            <a:endParaRPr/>
          </a:p>
          <a:p>
            <a:pPr indent="0" lvl="0" marL="0" marR="0" rtl="0" algn="ctr">
              <a:spcBef>
                <a:spcPts val="0"/>
              </a:spcBef>
              <a:spcAft>
                <a:spcPts val="0"/>
              </a:spcAft>
              <a:buNone/>
            </a:pPr>
            <a:r>
              <a:rPr lang="en-US" sz="1400">
                <a:solidFill>
                  <a:srgbClr val="253342"/>
                </a:solidFill>
                <a:latin typeface="Avenir"/>
                <a:ea typeface="Avenir"/>
                <a:cs typeface="Avenir"/>
                <a:sym typeface="Avenir"/>
              </a:rPr>
              <a:t>Lorem ipsum dolor sit amet, consectetuer adipiscing elit, sed diam nonummy</a:t>
            </a:r>
            <a:endParaRPr b="1" sz="1400">
              <a:solidFill>
                <a:srgbClr val="253342"/>
              </a:solidFill>
              <a:latin typeface="Avenir"/>
              <a:ea typeface="Avenir"/>
              <a:cs typeface="Avenir"/>
              <a:sym typeface="Avenir"/>
            </a:endParaRPr>
          </a:p>
        </p:txBody>
      </p:sp>
      <p:grpSp>
        <p:nvGrpSpPr>
          <p:cNvPr id="152" name="Google Shape;152;p5"/>
          <p:cNvGrpSpPr/>
          <p:nvPr/>
        </p:nvGrpSpPr>
        <p:grpSpPr>
          <a:xfrm>
            <a:off x="534214" y="6209929"/>
            <a:ext cx="10963021" cy="329516"/>
            <a:chOff x="534214" y="6209929"/>
            <a:chExt cx="10963021" cy="329516"/>
          </a:xfrm>
        </p:grpSpPr>
        <p:sp>
          <p:nvSpPr>
            <p:cNvPr id="153" name="Google Shape;153;p5"/>
            <p:cNvSpPr/>
            <p:nvPr/>
          </p:nvSpPr>
          <p:spPr>
            <a:xfrm>
              <a:off x="8686801" y="6293224"/>
              <a:ext cx="281043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000">
                  <a:solidFill>
                    <a:srgbClr val="253342"/>
                  </a:solidFill>
                  <a:latin typeface="Avenir"/>
                  <a:ea typeface="Avenir"/>
                  <a:cs typeface="Avenir"/>
                  <a:sym typeface="Avenir"/>
                </a:rPr>
                <a:t>NOME DO NEGÓCIO AQUI</a:t>
              </a:r>
              <a:endParaRPr/>
            </a:p>
          </p:txBody>
        </p:sp>
        <p:sp>
          <p:nvSpPr>
            <p:cNvPr id="154" name="Google Shape;154;p5"/>
            <p:cNvSpPr/>
            <p:nvPr/>
          </p:nvSpPr>
          <p:spPr>
            <a:xfrm>
              <a:off x="534214" y="6286081"/>
              <a:ext cx="60960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253342"/>
                  </a:solidFill>
                  <a:latin typeface="Avenir"/>
                  <a:ea typeface="Avenir"/>
                  <a:cs typeface="Avenir"/>
                  <a:sym typeface="Avenir"/>
                </a:rPr>
                <a:t>siteaqui.com.br</a:t>
              </a:r>
              <a:r>
                <a:rPr b="1" lang="en-US" sz="1000">
                  <a:solidFill>
                    <a:srgbClr val="253342"/>
                  </a:solidFill>
                  <a:latin typeface="Avenir"/>
                  <a:ea typeface="Avenir"/>
                  <a:cs typeface="Avenir"/>
                  <a:sym typeface="Avenir"/>
                </a:rPr>
                <a:t>  |    emailaqui@provedor.com.br</a:t>
              </a:r>
              <a:endParaRPr b="1" sz="1000">
                <a:solidFill>
                  <a:srgbClr val="253342"/>
                </a:solidFill>
                <a:latin typeface="Avenir"/>
                <a:ea typeface="Avenir"/>
                <a:cs typeface="Avenir"/>
                <a:sym typeface="Avenir"/>
              </a:endParaRPr>
            </a:p>
          </p:txBody>
        </p:sp>
        <p:cxnSp>
          <p:nvCxnSpPr>
            <p:cNvPr id="155" name="Google Shape;155;p5"/>
            <p:cNvCxnSpPr/>
            <p:nvPr/>
          </p:nvCxnSpPr>
          <p:spPr>
            <a:xfrm>
              <a:off x="614897" y="6209929"/>
              <a:ext cx="10781649" cy="0"/>
            </a:xfrm>
            <a:prstGeom prst="straightConnector1">
              <a:avLst/>
            </a:prstGeom>
            <a:noFill/>
            <a:ln cap="flat" cmpd="sng" w="9525">
              <a:solidFill>
                <a:srgbClr val="253342"/>
              </a:solidFill>
              <a:prstDash val="solid"/>
              <a:miter lim="800000"/>
              <a:headEnd len="sm" w="sm" type="none"/>
              <a:tailEnd len="sm" w="sm"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p:nvPr/>
        </p:nvSpPr>
        <p:spPr>
          <a:xfrm>
            <a:off x="0" y="0"/>
            <a:ext cx="6400800" cy="5943600"/>
          </a:xfrm>
          <a:prstGeom prst="rect">
            <a:avLst/>
          </a:prstGeom>
          <a:solidFill>
            <a:srgbClr val="00BD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6"/>
          <p:cNvSpPr/>
          <p:nvPr/>
        </p:nvSpPr>
        <p:spPr>
          <a:xfrm>
            <a:off x="446741" y="2455441"/>
            <a:ext cx="553162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venir"/>
                <a:ea typeface="Avenir"/>
                <a:cs typeface="Avenir"/>
                <a:sym typeface="Avenir"/>
              </a:rPr>
              <a:t>Insira</a:t>
            </a:r>
            <a:r>
              <a:rPr lang="en-US" sz="3200">
                <a:solidFill>
                  <a:schemeClr val="lt1"/>
                </a:solidFill>
                <a:latin typeface="Avenir"/>
                <a:ea typeface="Avenir"/>
                <a:cs typeface="Avenir"/>
                <a:sym typeface="Avenir"/>
              </a:rPr>
              <a:t> um depoimento aqui. Lorem ipsum dolor sit amet, consectetur adipiscing elit, sed do eiusmod.”</a:t>
            </a:r>
            <a:endParaRPr/>
          </a:p>
          <a:p>
            <a:pPr indent="0" lvl="0" marL="0" marR="0" rtl="0" algn="l">
              <a:spcBef>
                <a:spcPts val="0"/>
              </a:spcBef>
              <a:spcAft>
                <a:spcPts val="0"/>
              </a:spcAft>
              <a:buNone/>
            </a:pPr>
            <a:r>
              <a:rPr lang="en-US" sz="1600">
                <a:solidFill>
                  <a:schemeClr val="lt1"/>
                </a:solidFill>
                <a:latin typeface="Avenir"/>
                <a:ea typeface="Avenir"/>
                <a:cs typeface="Avenir"/>
                <a:sym typeface="Avenir"/>
              </a:rPr>
              <a:t>— Carlos Gonçales, CEO da Revista Nova Geração</a:t>
            </a:r>
            <a:endParaRPr/>
          </a:p>
        </p:txBody>
      </p:sp>
      <p:sp>
        <p:nvSpPr>
          <p:cNvPr id="162" name="Google Shape;162;p6"/>
          <p:cNvSpPr/>
          <p:nvPr/>
        </p:nvSpPr>
        <p:spPr>
          <a:xfrm>
            <a:off x="446741" y="666884"/>
            <a:ext cx="546996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Avenir"/>
                <a:ea typeface="Avenir"/>
                <a:cs typeface="Avenir"/>
                <a:sym typeface="Avenir"/>
              </a:rPr>
              <a:t>Depoimentos</a:t>
            </a:r>
            <a:r>
              <a:rPr b="1" lang="en-US" sz="3200">
                <a:solidFill>
                  <a:schemeClr val="lt1"/>
                </a:solidFill>
                <a:latin typeface="Avenir"/>
                <a:ea typeface="Avenir"/>
                <a:cs typeface="Avenir"/>
                <a:sym typeface="Avenir"/>
              </a:rPr>
              <a:t>/Marcas</a:t>
            </a:r>
            <a:endParaRPr/>
          </a:p>
        </p:txBody>
      </p:sp>
      <p:cxnSp>
        <p:nvCxnSpPr>
          <p:cNvPr id="163" name="Google Shape;163;p6"/>
          <p:cNvCxnSpPr/>
          <p:nvPr/>
        </p:nvCxnSpPr>
        <p:spPr>
          <a:xfrm>
            <a:off x="4639235" y="959271"/>
            <a:ext cx="1761565" cy="0"/>
          </a:xfrm>
          <a:prstGeom prst="straightConnector1">
            <a:avLst/>
          </a:prstGeom>
          <a:noFill/>
          <a:ln cap="flat" cmpd="sng" w="9525">
            <a:solidFill>
              <a:schemeClr val="lt1"/>
            </a:solidFill>
            <a:prstDash val="solid"/>
            <a:miter lim="800000"/>
            <a:headEnd len="sm" w="sm" type="none"/>
            <a:tailEnd len="sm" w="sm" type="none"/>
          </a:ln>
        </p:spPr>
      </p:cxnSp>
      <p:pic>
        <p:nvPicPr>
          <p:cNvPr id="164" name="Google Shape;164;p6"/>
          <p:cNvPicPr preferRelativeResize="0"/>
          <p:nvPr/>
        </p:nvPicPr>
        <p:blipFill rotWithShape="1">
          <a:blip r:embed="rId3">
            <a:alphaModFix/>
          </a:blip>
          <a:srcRect b="0" l="0" r="0" t="0"/>
          <a:stretch/>
        </p:blipFill>
        <p:spPr>
          <a:xfrm>
            <a:off x="8084671" y="1558879"/>
            <a:ext cx="2476500" cy="657742"/>
          </a:xfrm>
          <a:prstGeom prst="rect">
            <a:avLst/>
          </a:prstGeom>
          <a:noFill/>
          <a:ln>
            <a:noFill/>
          </a:ln>
        </p:spPr>
      </p:pic>
      <p:pic>
        <p:nvPicPr>
          <p:cNvPr id="165" name="Google Shape;165;p6"/>
          <p:cNvPicPr preferRelativeResize="0"/>
          <p:nvPr/>
        </p:nvPicPr>
        <p:blipFill rotWithShape="1">
          <a:blip r:embed="rId4">
            <a:alphaModFix/>
          </a:blip>
          <a:srcRect b="0" l="0" r="0" t="0"/>
          <a:stretch/>
        </p:blipFill>
        <p:spPr>
          <a:xfrm>
            <a:off x="6847541" y="2896032"/>
            <a:ext cx="2095126" cy="1209639"/>
          </a:xfrm>
          <a:prstGeom prst="rect">
            <a:avLst/>
          </a:prstGeom>
          <a:noFill/>
          <a:ln>
            <a:noFill/>
          </a:ln>
        </p:spPr>
      </p:pic>
      <p:pic>
        <p:nvPicPr>
          <p:cNvPr id="166" name="Google Shape;166;p6"/>
          <p:cNvPicPr preferRelativeResize="0"/>
          <p:nvPr/>
        </p:nvPicPr>
        <p:blipFill rotWithShape="1">
          <a:blip r:embed="rId5">
            <a:alphaModFix/>
          </a:blip>
          <a:srcRect b="0" l="0" r="0" t="0"/>
          <a:stretch/>
        </p:blipFill>
        <p:spPr>
          <a:xfrm>
            <a:off x="8084671" y="5033913"/>
            <a:ext cx="2476500" cy="241300"/>
          </a:xfrm>
          <a:prstGeom prst="rect">
            <a:avLst/>
          </a:prstGeom>
          <a:noFill/>
          <a:ln>
            <a:noFill/>
          </a:ln>
        </p:spPr>
      </p:pic>
      <p:pic>
        <p:nvPicPr>
          <p:cNvPr id="167" name="Google Shape;167;p6"/>
          <p:cNvPicPr preferRelativeResize="0"/>
          <p:nvPr/>
        </p:nvPicPr>
        <p:blipFill rotWithShape="1">
          <a:blip r:embed="rId6">
            <a:alphaModFix/>
          </a:blip>
          <a:srcRect b="0" l="0" r="0" t="0"/>
          <a:stretch/>
        </p:blipFill>
        <p:spPr>
          <a:xfrm>
            <a:off x="9811846" y="3241118"/>
            <a:ext cx="1748167" cy="713021"/>
          </a:xfrm>
          <a:prstGeom prst="rect">
            <a:avLst/>
          </a:prstGeom>
          <a:noFill/>
          <a:ln>
            <a:noFill/>
          </a:ln>
        </p:spPr>
      </p:pic>
      <p:pic>
        <p:nvPicPr>
          <p:cNvPr id="168" name="Google Shape;168;p6"/>
          <p:cNvPicPr preferRelativeResize="0"/>
          <p:nvPr/>
        </p:nvPicPr>
        <p:blipFill rotWithShape="1">
          <a:blip r:embed="rId7">
            <a:alphaModFix/>
          </a:blip>
          <a:srcRect b="0" l="0" r="0" t="0"/>
          <a:stretch/>
        </p:blipFill>
        <p:spPr>
          <a:xfrm>
            <a:off x="613581" y="1698752"/>
            <a:ext cx="758963" cy="584775"/>
          </a:xfrm>
          <a:prstGeom prst="rect">
            <a:avLst/>
          </a:prstGeom>
          <a:noFill/>
          <a:ln>
            <a:noFill/>
          </a:ln>
        </p:spPr>
      </p:pic>
      <p:grpSp>
        <p:nvGrpSpPr>
          <p:cNvPr id="169" name="Google Shape;169;p6"/>
          <p:cNvGrpSpPr/>
          <p:nvPr/>
        </p:nvGrpSpPr>
        <p:grpSpPr>
          <a:xfrm>
            <a:off x="534214" y="6209929"/>
            <a:ext cx="10963021" cy="329516"/>
            <a:chOff x="534214" y="6209929"/>
            <a:chExt cx="10963021" cy="329516"/>
          </a:xfrm>
        </p:grpSpPr>
        <p:sp>
          <p:nvSpPr>
            <p:cNvPr id="170" name="Google Shape;170;p6"/>
            <p:cNvSpPr/>
            <p:nvPr/>
          </p:nvSpPr>
          <p:spPr>
            <a:xfrm>
              <a:off x="8686801" y="6293224"/>
              <a:ext cx="281043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000">
                  <a:solidFill>
                    <a:srgbClr val="253342"/>
                  </a:solidFill>
                  <a:latin typeface="Avenir"/>
                  <a:ea typeface="Avenir"/>
                  <a:cs typeface="Avenir"/>
                  <a:sym typeface="Avenir"/>
                </a:rPr>
                <a:t>NOME DO NEGÓCIO AQUI</a:t>
              </a:r>
              <a:endParaRPr/>
            </a:p>
          </p:txBody>
        </p:sp>
        <p:sp>
          <p:nvSpPr>
            <p:cNvPr id="171" name="Google Shape;171;p6"/>
            <p:cNvSpPr/>
            <p:nvPr/>
          </p:nvSpPr>
          <p:spPr>
            <a:xfrm>
              <a:off x="534214" y="6286081"/>
              <a:ext cx="60960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253342"/>
                  </a:solidFill>
                  <a:latin typeface="Avenir"/>
                  <a:ea typeface="Avenir"/>
                  <a:cs typeface="Avenir"/>
                  <a:sym typeface="Avenir"/>
                </a:rPr>
                <a:t>siteaqui.com.br</a:t>
              </a:r>
              <a:r>
                <a:rPr b="1" lang="en-US" sz="1000">
                  <a:solidFill>
                    <a:srgbClr val="253342"/>
                  </a:solidFill>
                  <a:latin typeface="Avenir"/>
                  <a:ea typeface="Avenir"/>
                  <a:cs typeface="Avenir"/>
                  <a:sym typeface="Avenir"/>
                </a:rPr>
                <a:t>    |    emailaqui@provedor.com.br</a:t>
              </a:r>
              <a:endParaRPr b="1" sz="1000">
                <a:solidFill>
                  <a:srgbClr val="253342"/>
                </a:solidFill>
                <a:latin typeface="Avenir"/>
                <a:ea typeface="Avenir"/>
                <a:cs typeface="Avenir"/>
                <a:sym typeface="Avenir"/>
              </a:endParaRPr>
            </a:p>
          </p:txBody>
        </p:sp>
        <p:cxnSp>
          <p:nvCxnSpPr>
            <p:cNvPr id="172" name="Google Shape;172;p6"/>
            <p:cNvCxnSpPr/>
            <p:nvPr/>
          </p:nvCxnSpPr>
          <p:spPr>
            <a:xfrm>
              <a:off x="614897" y="6209929"/>
              <a:ext cx="10781649" cy="0"/>
            </a:xfrm>
            <a:prstGeom prst="straightConnector1">
              <a:avLst/>
            </a:prstGeom>
            <a:noFill/>
            <a:ln cap="flat" cmpd="sng" w="9525">
              <a:solidFill>
                <a:srgbClr val="253342"/>
              </a:solidFill>
              <a:prstDash val="solid"/>
              <a:miter lim="800000"/>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
          <p:cNvSpPr/>
          <p:nvPr/>
        </p:nvSpPr>
        <p:spPr>
          <a:xfrm>
            <a:off x="0" y="0"/>
            <a:ext cx="12192000" cy="5943600"/>
          </a:xfrm>
          <a:prstGeom prst="rect">
            <a:avLst/>
          </a:prstGeom>
          <a:solidFill>
            <a:srgbClr val="2533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7"/>
          <p:cNvSpPr/>
          <p:nvPr/>
        </p:nvSpPr>
        <p:spPr>
          <a:xfrm>
            <a:off x="446741" y="2532985"/>
            <a:ext cx="11359777"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chemeClr val="lt1"/>
                </a:solidFill>
                <a:latin typeface="Avenir"/>
                <a:ea typeface="Avenir"/>
                <a:cs typeface="Avenir"/>
                <a:sym typeface="Avenir"/>
              </a:rPr>
              <a:t>Vamos trabalhar juntos?</a:t>
            </a:r>
            <a:endParaRPr/>
          </a:p>
          <a:p>
            <a:pPr indent="0" lvl="0" marL="0" marR="0" rtl="0" algn="ctr">
              <a:spcBef>
                <a:spcPts val="0"/>
              </a:spcBef>
              <a:spcAft>
                <a:spcPts val="0"/>
              </a:spcAft>
              <a:buNone/>
            </a:pPr>
            <a:r>
              <a:rPr lang="en-US" sz="1600">
                <a:solidFill>
                  <a:srgbClr val="FFFFFF"/>
                </a:solidFill>
                <a:latin typeface="Avenir"/>
                <a:ea typeface="Avenir"/>
                <a:cs typeface="Avenir"/>
                <a:sym typeface="Avenir"/>
              </a:rPr>
              <a:t>NOME DO NEGÓCIO AQUI</a:t>
            </a:r>
            <a:r>
              <a:rPr lang="en-US" sz="1600">
                <a:solidFill>
                  <a:srgbClr val="FFFFFF"/>
                </a:solidFill>
                <a:latin typeface="Avenir"/>
                <a:ea typeface="Avenir"/>
                <a:cs typeface="Avenir"/>
                <a:sym typeface="Avenir"/>
              </a:rPr>
              <a:t>  |  Slogan ou missão do negócio</a:t>
            </a:r>
            <a:endParaRPr/>
          </a:p>
          <a:p>
            <a:pPr indent="0" lvl="0" marL="0" marR="0" rtl="0" algn="ctr">
              <a:spcBef>
                <a:spcPts val="0"/>
              </a:spcBef>
              <a:spcAft>
                <a:spcPts val="0"/>
              </a:spcAft>
              <a:buNone/>
            </a:pPr>
            <a:r>
              <a:t/>
            </a:r>
            <a:endParaRPr sz="1600">
              <a:solidFill>
                <a:srgbClr val="FFFFFF"/>
              </a:solidFill>
              <a:latin typeface="Avenir"/>
              <a:ea typeface="Avenir"/>
              <a:cs typeface="Avenir"/>
              <a:sym typeface="Avenir"/>
            </a:endParaRPr>
          </a:p>
        </p:txBody>
      </p:sp>
      <p:grpSp>
        <p:nvGrpSpPr>
          <p:cNvPr id="179" name="Google Shape;179;p7"/>
          <p:cNvGrpSpPr/>
          <p:nvPr/>
        </p:nvGrpSpPr>
        <p:grpSpPr>
          <a:xfrm>
            <a:off x="534214" y="6209929"/>
            <a:ext cx="10963021" cy="329516"/>
            <a:chOff x="534214" y="6209929"/>
            <a:chExt cx="10963021" cy="329516"/>
          </a:xfrm>
        </p:grpSpPr>
        <p:sp>
          <p:nvSpPr>
            <p:cNvPr id="180" name="Google Shape;180;p7"/>
            <p:cNvSpPr/>
            <p:nvPr/>
          </p:nvSpPr>
          <p:spPr>
            <a:xfrm>
              <a:off x="8686801" y="6293224"/>
              <a:ext cx="2810434" cy="24622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000">
                  <a:solidFill>
                    <a:srgbClr val="253342"/>
                  </a:solidFill>
                  <a:latin typeface="Avenir"/>
                  <a:ea typeface="Avenir"/>
                  <a:cs typeface="Avenir"/>
                  <a:sym typeface="Avenir"/>
                </a:rPr>
                <a:t>GRATIDÃO!</a:t>
              </a:r>
              <a:endParaRPr/>
            </a:p>
          </p:txBody>
        </p:sp>
        <p:sp>
          <p:nvSpPr>
            <p:cNvPr id="181" name="Google Shape;181;p7"/>
            <p:cNvSpPr/>
            <p:nvPr/>
          </p:nvSpPr>
          <p:spPr>
            <a:xfrm>
              <a:off x="534214" y="6286081"/>
              <a:ext cx="60960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000">
                  <a:solidFill>
                    <a:srgbClr val="253342"/>
                  </a:solidFill>
                  <a:latin typeface="Avenir"/>
                  <a:ea typeface="Avenir"/>
                  <a:cs typeface="Avenir"/>
                  <a:sym typeface="Avenir"/>
                </a:rPr>
                <a:t>siteaqui.com.br</a:t>
              </a:r>
              <a:r>
                <a:rPr b="1" lang="en-US" sz="1000">
                  <a:solidFill>
                    <a:srgbClr val="253342"/>
                  </a:solidFill>
                  <a:latin typeface="Avenir"/>
                  <a:ea typeface="Avenir"/>
                  <a:cs typeface="Avenir"/>
                  <a:sym typeface="Avenir"/>
                </a:rPr>
                <a:t>    |    emailaqui@provedor.com.br</a:t>
              </a:r>
              <a:endParaRPr b="1" sz="1000">
                <a:solidFill>
                  <a:srgbClr val="253342"/>
                </a:solidFill>
                <a:latin typeface="Avenir"/>
                <a:ea typeface="Avenir"/>
                <a:cs typeface="Avenir"/>
                <a:sym typeface="Avenir"/>
              </a:endParaRPr>
            </a:p>
          </p:txBody>
        </p:sp>
        <p:cxnSp>
          <p:nvCxnSpPr>
            <p:cNvPr id="182" name="Google Shape;182;p7"/>
            <p:cNvCxnSpPr/>
            <p:nvPr/>
          </p:nvCxnSpPr>
          <p:spPr>
            <a:xfrm>
              <a:off x="614897" y="6209929"/>
              <a:ext cx="10781649" cy="0"/>
            </a:xfrm>
            <a:prstGeom prst="straightConnector1">
              <a:avLst/>
            </a:prstGeom>
            <a:noFill/>
            <a:ln cap="flat" cmpd="sng" w="9525">
              <a:solidFill>
                <a:srgbClr val="253342"/>
              </a:solidFill>
              <a:prstDash val="solid"/>
              <a:miter lim="800000"/>
              <a:headEnd len="sm" w="sm" type="none"/>
              <a:tailEnd len="sm" w="sm" type="none"/>
            </a:ln>
          </p:spPr>
        </p:cxn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2019-07-01T18:03:24Z</dcterms:created>
  <dc:creator>nessokoro@gmail.com</dc:creator>
</cp:coreProperties>
</file>