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guide id="3" pos="5400">
          <p15:clr>
            <a:srgbClr val="9AA0A6"/>
          </p15:clr>
        </p15:guide>
        <p15:guide id="4" pos="360">
          <p15:clr>
            <a:srgbClr val="9AA0A6"/>
          </p15:clr>
        </p15:guide>
        <p15:guide id="5" orient="horz" pos="288">
          <p15:clr>
            <a:srgbClr val="9AA0A6"/>
          </p15:clr>
        </p15:guide>
        <p15:guide id="6" orient="horz" pos="2880">
          <p15:clr>
            <a:srgbClr val="9AA0A6"/>
          </p15:clr>
        </p15:guide>
      </p15:sldGuideLst>
    </p:ext>
    <p:ext uri="GoogleSlidesCustomDataVersion2">
      <go:slidesCustomData xmlns:go="http://customooxmlschemas.google.com/" r:id="rId36" roundtripDataSignature="AMtx7mj9VrsLtYw0W47rS5JtvtIuF9gnT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86EA5FB-39E9-4DA9-813E-569D6760D6C6}">
  <a:tblStyle styleId="{986EA5FB-39E9-4DA9-813E-569D6760D6C6}"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 pos="5400"/>
        <p:guide pos="360"/>
        <p:guide pos="288" orient="horz"/>
        <p:guide pos="2880"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14" Type="http://schemas.openxmlformats.org/officeDocument/2006/relationships/slide" Target="slides/slide8.xml"/><Relationship Id="rId36" Type="http://customschemas.google.com/relationships/presentationmetadata" Target="meta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4" name="Google Shape;20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1" name="Google Shape;21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9" name="Google Shape;21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6" name="Google Shape;22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3" name="Google Shape;233;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8" name="Google Shape;238;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5" name="Google Shape;245;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3" name="Google Shape;253;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0" name="Google Shape;260;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7" name="Google Shape;267;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2" name="Google Shape;272;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9" name="Google Shape;279;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7" name="Google Shape;287;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4" name="Google Shape;294;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1" name="Google Shape;301;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6" name="Google Shape;306;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3" name="Google Shape;313;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1" name="Google Shape;321;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8" name="Google Shape;328;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5" name="Google Shape;335;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7" name="Google Shape;15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9" name="Google Shape;16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7" name="Google Shape;17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2" name="Google Shape;19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9" name="Google Shape;19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7.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1">
  <p:cSld name="TITLE_1">
    <p:bg>
      <p:bgPr>
        <a:gradFill>
          <a:gsLst>
            <a:gs pos="0">
              <a:srgbClr val="00A4BD"/>
            </a:gs>
            <a:gs pos="100000">
              <a:srgbClr val="6A78D1"/>
            </a:gs>
          </a:gsLst>
          <a:lin ang="8099331" scaled="0"/>
        </a:gradFill>
      </p:bgPr>
    </p:bg>
    <p:spTree>
      <p:nvGrpSpPr>
        <p:cNvPr id="9" name="Shape 9"/>
        <p:cNvGrpSpPr/>
        <p:nvPr/>
      </p:nvGrpSpPr>
      <p:grpSpPr>
        <a:xfrm>
          <a:off x="0" y="0"/>
          <a:ext cx="0" cy="0"/>
          <a:chOff x="0" y="0"/>
          <a:chExt cx="0" cy="0"/>
        </a:xfrm>
      </p:grpSpPr>
      <p:sp>
        <p:nvSpPr>
          <p:cNvPr id="10" name="Google Shape;10;p31"/>
          <p:cNvSpPr txBox="1"/>
          <p:nvPr>
            <p:ph type="ctrTitle"/>
          </p:nvPr>
        </p:nvSpPr>
        <p:spPr>
          <a:xfrm>
            <a:off x="311700" y="2643425"/>
            <a:ext cx="8520600" cy="6171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3600"/>
              <a:buFont typeface="Avenir"/>
              <a:buNone/>
              <a:defRPr b="1" sz="3600">
                <a:solidFill>
                  <a:srgbClr val="FFFFFF"/>
                </a:solidFill>
                <a:latin typeface="Avenir"/>
                <a:ea typeface="Avenir"/>
                <a:cs typeface="Avenir"/>
                <a:sym typeface="Avenir"/>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31"/>
          <p:cNvSpPr txBox="1"/>
          <p:nvPr>
            <p:ph idx="1" type="subTitle"/>
          </p:nvPr>
        </p:nvSpPr>
        <p:spPr>
          <a:xfrm>
            <a:off x="311700" y="32605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1pPr>
            <a:lvl2pPr lvl="1"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2pPr>
            <a:lvl3pPr lvl="2"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3pPr>
            <a:lvl4pPr lvl="3"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4pPr>
            <a:lvl5pPr lvl="4"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5pPr>
            <a:lvl6pPr lvl="5"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6pPr>
            <a:lvl7pPr lvl="6"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7pPr>
            <a:lvl8pPr lvl="7"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8pPr>
            <a:lvl9pPr lvl="8"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3 1">
  <p:cSld name="SECTION_HEADER_1_1_1">
    <p:bg>
      <p:bgPr>
        <a:gradFill>
          <a:gsLst>
            <a:gs pos="0">
              <a:srgbClr val="F2545B"/>
            </a:gs>
            <a:gs pos="100000">
              <a:srgbClr val="FF7A59"/>
            </a:gs>
          </a:gsLst>
          <a:lin ang="8099331" scaled="0"/>
        </a:gradFill>
      </p:bgPr>
    </p:bg>
    <p:spTree>
      <p:nvGrpSpPr>
        <p:cNvPr id="66" name="Shape 66"/>
        <p:cNvGrpSpPr/>
        <p:nvPr/>
      </p:nvGrpSpPr>
      <p:grpSpPr>
        <a:xfrm>
          <a:off x="0" y="0"/>
          <a:ext cx="0" cy="0"/>
          <a:chOff x="0" y="0"/>
          <a:chExt cx="0" cy="0"/>
        </a:xfrm>
      </p:grpSpPr>
      <p:sp>
        <p:nvSpPr>
          <p:cNvPr id="67" name="Google Shape;67;p4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3600"/>
              <a:buNone/>
              <a:defRPr sz="3600">
                <a:solidFill>
                  <a:srgbClr val="FFFFFF"/>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68" name="Google Shape;68;p4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69" name="Google Shape;69;p40"/>
          <p:cNvPicPr preferRelativeResize="0"/>
          <p:nvPr/>
        </p:nvPicPr>
        <p:blipFill rotWithShape="1">
          <a:blip r:embed="rId2">
            <a:alphaModFix/>
          </a:blip>
          <a:srcRect b="0" l="0" r="0" t="0"/>
          <a:stretch/>
        </p:blipFill>
        <p:spPr>
          <a:xfrm rot="5400000">
            <a:off x="6902550" y="-13334999"/>
            <a:ext cx="11493301" cy="32689799"/>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p:cSld name="TITLE_1_1">
    <p:bg>
      <p:bgPr>
        <a:gradFill>
          <a:gsLst>
            <a:gs pos="0">
              <a:srgbClr val="00A4BD"/>
            </a:gs>
            <a:gs pos="100000">
              <a:srgbClr val="6A78D1"/>
            </a:gs>
          </a:gsLst>
          <a:lin ang="8099331" scaled="0"/>
        </a:gradFill>
      </p:bgPr>
    </p:bg>
    <p:spTree>
      <p:nvGrpSpPr>
        <p:cNvPr id="70" name="Shape 70"/>
        <p:cNvGrpSpPr/>
        <p:nvPr/>
      </p:nvGrpSpPr>
      <p:grpSpPr>
        <a:xfrm>
          <a:off x="0" y="0"/>
          <a:ext cx="0" cy="0"/>
          <a:chOff x="0" y="0"/>
          <a:chExt cx="0" cy="0"/>
        </a:xfrm>
      </p:grpSpPr>
      <p:sp>
        <p:nvSpPr>
          <p:cNvPr id="71" name="Google Shape;71;p41"/>
          <p:cNvSpPr txBox="1"/>
          <p:nvPr>
            <p:ph type="ctrTitle"/>
          </p:nvPr>
        </p:nvSpPr>
        <p:spPr>
          <a:xfrm>
            <a:off x="311700" y="1866900"/>
            <a:ext cx="8520600" cy="6171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4800"/>
              <a:buFont typeface="Avenir"/>
              <a:buNone/>
              <a:defRPr b="1" sz="4800">
                <a:solidFill>
                  <a:srgbClr val="FFFFFF"/>
                </a:solidFill>
                <a:latin typeface="Avenir"/>
                <a:ea typeface="Avenir"/>
                <a:cs typeface="Avenir"/>
                <a:sym typeface="Avenir"/>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72" name="Google Shape;72;p41"/>
          <p:cNvSpPr txBox="1"/>
          <p:nvPr>
            <p:ph idx="1" type="subTitle"/>
          </p:nvPr>
        </p:nvSpPr>
        <p:spPr>
          <a:xfrm>
            <a:off x="311700" y="2484000"/>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rgbClr val="FFFFFF"/>
              </a:buClr>
              <a:buSzPts val="1800"/>
              <a:buFont typeface="Avenir"/>
              <a:buNone/>
              <a:defRPr b="1">
                <a:solidFill>
                  <a:srgbClr val="FFFFFF"/>
                </a:solidFill>
                <a:latin typeface="Avenir"/>
                <a:ea typeface="Avenir"/>
                <a:cs typeface="Avenir"/>
                <a:sym typeface="Avenir"/>
              </a:defRPr>
            </a:lvl1pPr>
            <a:lvl2pPr lvl="1"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2pPr>
            <a:lvl3pPr lvl="2"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3pPr>
            <a:lvl4pPr lvl="3"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4pPr>
            <a:lvl5pPr lvl="4"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5pPr>
            <a:lvl6pPr lvl="5"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6pPr>
            <a:lvl7pPr lvl="6"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7pPr>
            <a:lvl8pPr lvl="7"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8pPr>
            <a:lvl9pPr lvl="8"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type="title">
  <p:cSld name="TITLE">
    <p:spTree>
      <p:nvGrpSpPr>
        <p:cNvPr id="73" name="Shape 73"/>
        <p:cNvGrpSpPr/>
        <p:nvPr/>
      </p:nvGrpSpPr>
      <p:grpSpPr>
        <a:xfrm>
          <a:off x="0" y="0"/>
          <a:ext cx="0" cy="0"/>
          <a:chOff x="0" y="0"/>
          <a:chExt cx="0" cy="0"/>
        </a:xfrm>
      </p:grpSpPr>
      <p:sp>
        <p:nvSpPr>
          <p:cNvPr id="74" name="Google Shape;74;p4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75" name="Google Shape;75;p4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76" name="Google Shape;76;p4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77" name="Shape 77"/>
        <p:cNvGrpSpPr/>
        <p:nvPr/>
      </p:nvGrpSpPr>
      <p:grpSpPr>
        <a:xfrm>
          <a:off x="0" y="0"/>
          <a:ext cx="0" cy="0"/>
          <a:chOff x="0" y="0"/>
          <a:chExt cx="0" cy="0"/>
        </a:xfrm>
      </p:grpSpPr>
      <p:sp>
        <p:nvSpPr>
          <p:cNvPr id="78" name="Google Shape;78;p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79" name="Google Shape;79;p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80" name="Google Shape;80;p4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81" name="Shape 81"/>
        <p:cNvGrpSpPr/>
        <p:nvPr/>
      </p:nvGrpSpPr>
      <p:grpSpPr>
        <a:xfrm>
          <a:off x="0" y="0"/>
          <a:ext cx="0" cy="0"/>
          <a:chOff x="0" y="0"/>
          <a:chExt cx="0" cy="0"/>
        </a:xfrm>
      </p:grpSpPr>
      <p:sp>
        <p:nvSpPr>
          <p:cNvPr id="82" name="Google Shape;82;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83" name="Google Shape;83;p44"/>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84" name="Google Shape;84;p44"/>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85" name="Google Shape;85;p4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6" name="Shape 86"/>
        <p:cNvGrpSpPr/>
        <p:nvPr/>
      </p:nvGrpSpPr>
      <p:grpSpPr>
        <a:xfrm>
          <a:off x="0" y="0"/>
          <a:ext cx="0" cy="0"/>
          <a:chOff x="0" y="0"/>
          <a:chExt cx="0" cy="0"/>
        </a:xfrm>
      </p:grpSpPr>
      <p:sp>
        <p:nvSpPr>
          <p:cNvPr id="87" name="Google Shape;87;p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88" name="Google Shape;88;p4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89" name="Shape 89"/>
        <p:cNvGrpSpPr/>
        <p:nvPr/>
      </p:nvGrpSpPr>
      <p:grpSpPr>
        <a:xfrm>
          <a:off x="0" y="0"/>
          <a:ext cx="0" cy="0"/>
          <a:chOff x="0" y="0"/>
          <a:chExt cx="0" cy="0"/>
        </a:xfrm>
      </p:grpSpPr>
      <p:sp>
        <p:nvSpPr>
          <p:cNvPr id="90" name="Google Shape;90;p46"/>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91" name="Google Shape;91;p46"/>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92" name="Google Shape;92;p4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93" name="Shape 93"/>
        <p:cNvGrpSpPr/>
        <p:nvPr/>
      </p:nvGrpSpPr>
      <p:grpSpPr>
        <a:xfrm>
          <a:off x="0" y="0"/>
          <a:ext cx="0" cy="0"/>
          <a:chOff x="0" y="0"/>
          <a:chExt cx="0" cy="0"/>
        </a:xfrm>
      </p:grpSpPr>
      <p:sp>
        <p:nvSpPr>
          <p:cNvPr id="94" name="Google Shape;94;p47"/>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95" name="Google Shape;95;p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6" name="Shape 96"/>
        <p:cNvGrpSpPr/>
        <p:nvPr/>
      </p:nvGrpSpPr>
      <p:grpSpPr>
        <a:xfrm>
          <a:off x="0" y="0"/>
          <a:ext cx="0" cy="0"/>
          <a:chOff x="0" y="0"/>
          <a:chExt cx="0" cy="0"/>
        </a:xfrm>
      </p:grpSpPr>
      <p:sp>
        <p:nvSpPr>
          <p:cNvPr id="97" name="Google Shape;97;p48"/>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48"/>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99" name="Google Shape;99;p48"/>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00" name="Google Shape;100;p48"/>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01" name="Google Shape;101;p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02" name="Shape 102"/>
        <p:cNvGrpSpPr/>
        <p:nvPr/>
      </p:nvGrpSpPr>
      <p:grpSpPr>
        <a:xfrm>
          <a:off x="0" y="0"/>
          <a:ext cx="0" cy="0"/>
          <a:chOff x="0" y="0"/>
          <a:chExt cx="0" cy="0"/>
        </a:xfrm>
      </p:grpSpPr>
      <p:sp>
        <p:nvSpPr>
          <p:cNvPr id="103" name="Google Shape;103;p49"/>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104" name="Google Shape;104;p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napshot">
  <p:cSld name="CUSTOM">
    <p:spTree>
      <p:nvGrpSpPr>
        <p:cNvPr id="12" name="Shape 12"/>
        <p:cNvGrpSpPr/>
        <p:nvPr/>
      </p:nvGrpSpPr>
      <p:grpSpPr>
        <a:xfrm>
          <a:off x="0" y="0"/>
          <a:ext cx="0" cy="0"/>
          <a:chOff x="0" y="0"/>
          <a:chExt cx="0" cy="0"/>
        </a:xfrm>
      </p:grpSpPr>
      <p:sp>
        <p:nvSpPr>
          <p:cNvPr id="13" name="Google Shape;13;p3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cxnSp>
        <p:nvCxnSpPr>
          <p:cNvPr id="14" name="Google Shape;14;p32"/>
          <p:cNvCxnSpPr/>
          <p:nvPr/>
        </p:nvCxnSpPr>
        <p:spPr>
          <a:xfrm>
            <a:off x="1326750" y="858550"/>
            <a:ext cx="7242300" cy="0"/>
          </a:xfrm>
          <a:prstGeom prst="straightConnector1">
            <a:avLst/>
          </a:prstGeom>
          <a:noFill/>
          <a:ln cap="flat" cmpd="sng" w="19050">
            <a:solidFill>
              <a:srgbClr val="FF7A59"/>
            </a:solidFill>
            <a:prstDash val="solid"/>
            <a:round/>
            <a:headEnd len="sm" w="sm" type="none"/>
            <a:tailEnd len="sm" w="sm" type="none"/>
          </a:ln>
        </p:spPr>
      </p:cxnSp>
      <p:pic>
        <p:nvPicPr>
          <p:cNvPr id="15" name="Google Shape;15;p32"/>
          <p:cNvPicPr preferRelativeResize="0"/>
          <p:nvPr/>
        </p:nvPicPr>
        <p:blipFill rotWithShape="1">
          <a:blip r:embed="rId2">
            <a:alphaModFix/>
          </a:blip>
          <a:srcRect b="28527" l="28462" r="28468" t="28527"/>
          <a:stretch/>
        </p:blipFill>
        <p:spPr>
          <a:xfrm>
            <a:off x="385525" y="400129"/>
            <a:ext cx="882925" cy="880367"/>
          </a:xfrm>
          <a:prstGeom prst="rect">
            <a:avLst/>
          </a:prstGeom>
          <a:noFill/>
          <a:ln>
            <a:noFill/>
          </a:ln>
        </p:spPr>
      </p:pic>
      <p:sp>
        <p:nvSpPr>
          <p:cNvPr id="16" name="Google Shape;16;p32"/>
          <p:cNvSpPr txBox="1"/>
          <p:nvPr>
            <p:ph type="title"/>
          </p:nvPr>
        </p:nvSpPr>
        <p:spPr>
          <a:xfrm>
            <a:off x="573000" y="1177425"/>
            <a:ext cx="5521800" cy="393600"/>
          </a:xfrm>
          <a:prstGeom prst="rect">
            <a:avLst/>
          </a:prstGeom>
          <a:noFill/>
          <a:ln>
            <a:noFill/>
          </a:ln>
        </p:spPr>
        <p:txBody>
          <a:bodyPr anchorCtr="0" anchor="ctr" bIns="91425" lIns="0" spcFirstLastPara="1" rIns="0" wrap="square" tIns="91425">
            <a:noAutofit/>
          </a:bodyPr>
          <a:lstStyle>
            <a:lvl1pPr lvl="0" algn="l">
              <a:lnSpc>
                <a:spcPct val="100000"/>
              </a:lnSpc>
              <a:spcBef>
                <a:spcPts val="0"/>
              </a:spcBef>
              <a:spcAft>
                <a:spcPts val="0"/>
              </a:spcAft>
              <a:buSzPts val="2800"/>
              <a:buNone/>
              <a:defRPr b="1" sz="1400">
                <a:solidFill>
                  <a:srgbClr val="00BDA5"/>
                </a:solidFill>
                <a:latin typeface="Avenir"/>
                <a:ea typeface="Avenir"/>
                <a:cs typeface="Avenir"/>
                <a:sym typeface="Avenir"/>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7" name="Google Shape;17;p32"/>
          <p:cNvSpPr txBox="1"/>
          <p:nvPr>
            <p:ph idx="1" type="subTitle"/>
          </p:nvPr>
        </p:nvSpPr>
        <p:spPr>
          <a:xfrm>
            <a:off x="1216650" y="528775"/>
            <a:ext cx="7332000" cy="3192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800"/>
              <a:buNone/>
              <a:defRPr/>
            </a:lvl1pPr>
            <a:lvl2pPr lvl="1" algn="l">
              <a:lnSpc>
                <a:spcPct val="115000"/>
              </a:lnSpc>
              <a:spcBef>
                <a:spcPts val="0"/>
              </a:spcBef>
              <a:spcAft>
                <a:spcPts val="0"/>
              </a:spcAft>
              <a:buSzPts val="1400"/>
              <a:buNone/>
              <a:defRPr/>
            </a:lvl2pPr>
            <a:lvl3pPr lvl="2" algn="l">
              <a:lnSpc>
                <a:spcPct val="115000"/>
              </a:lnSpc>
              <a:spcBef>
                <a:spcPts val="1600"/>
              </a:spcBef>
              <a:spcAft>
                <a:spcPts val="0"/>
              </a:spcAft>
              <a:buSzPts val="1400"/>
              <a:buNone/>
              <a:defRPr/>
            </a:lvl3pPr>
            <a:lvl4pPr lvl="3" algn="l">
              <a:lnSpc>
                <a:spcPct val="115000"/>
              </a:lnSpc>
              <a:spcBef>
                <a:spcPts val="1600"/>
              </a:spcBef>
              <a:spcAft>
                <a:spcPts val="0"/>
              </a:spcAft>
              <a:buSzPts val="1400"/>
              <a:buNone/>
              <a:defRPr/>
            </a:lvl4pPr>
            <a:lvl5pPr lvl="4" algn="l">
              <a:lnSpc>
                <a:spcPct val="115000"/>
              </a:lnSpc>
              <a:spcBef>
                <a:spcPts val="1600"/>
              </a:spcBef>
              <a:spcAft>
                <a:spcPts val="0"/>
              </a:spcAft>
              <a:buSzPts val="1400"/>
              <a:buNone/>
              <a:defRPr/>
            </a:lvl5pPr>
            <a:lvl6pPr lvl="5" algn="l">
              <a:lnSpc>
                <a:spcPct val="115000"/>
              </a:lnSpc>
              <a:spcBef>
                <a:spcPts val="1600"/>
              </a:spcBef>
              <a:spcAft>
                <a:spcPts val="0"/>
              </a:spcAft>
              <a:buSzPts val="1400"/>
              <a:buNone/>
              <a:defRPr/>
            </a:lvl6pPr>
            <a:lvl7pPr lvl="6" algn="l">
              <a:lnSpc>
                <a:spcPct val="115000"/>
              </a:lnSpc>
              <a:spcBef>
                <a:spcPts val="1600"/>
              </a:spcBef>
              <a:spcAft>
                <a:spcPts val="0"/>
              </a:spcAft>
              <a:buSzPts val="1400"/>
              <a:buNone/>
              <a:defRPr/>
            </a:lvl7pPr>
            <a:lvl8pPr lvl="7" algn="l">
              <a:lnSpc>
                <a:spcPct val="115000"/>
              </a:lnSpc>
              <a:spcBef>
                <a:spcPts val="1600"/>
              </a:spcBef>
              <a:spcAft>
                <a:spcPts val="0"/>
              </a:spcAft>
              <a:buSzPts val="1400"/>
              <a:buNone/>
              <a:defRPr/>
            </a:lvl8pPr>
            <a:lvl9pPr lvl="8" algn="l">
              <a:lnSpc>
                <a:spcPct val="115000"/>
              </a:lnSpc>
              <a:spcBef>
                <a:spcPts val="1600"/>
              </a:spcBef>
              <a:spcAft>
                <a:spcPts val="160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sp>
        <p:nvSpPr>
          <p:cNvPr id="106" name="Google Shape;106;p50"/>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107" name="Google Shape;107;p50"/>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108" name="Google Shape;108;p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pportunities">
  <p:cSld name="CUSTOM_2">
    <p:spTree>
      <p:nvGrpSpPr>
        <p:cNvPr id="109" name="Shape 109"/>
        <p:cNvGrpSpPr/>
        <p:nvPr/>
      </p:nvGrpSpPr>
      <p:grpSpPr>
        <a:xfrm>
          <a:off x="0" y="0"/>
          <a:ext cx="0" cy="0"/>
          <a:chOff x="0" y="0"/>
          <a:chExt cx="0" cy="0"/>
        </a:xfrm>
      </p:grpSpPr>
    </p:spTree>
  </p:cSld>
  <p:clrMapOvr>
    <a:masterClrMapping/>
  </p:clrMapOvr>
  <p:extLst>
    <p:ext uri="{DCECCB84-F9BA-43D5-87BE-67443E8EF086}">
      <p15:sldGuideLst>
        <p15:guide id="1" pos="288">
          <p15:clr>
            <a:srgbClr val="FA7B17"/>
          </p15:clr>
        </p15:guide>
        <p15:guide id="2" pos="5472">
          <p15:clr>
            <a:srgbClr val="FA7B17"/>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_8">
    <p:spTree>
      <p:nvGrpSpPr>
        <p:cNvPr id="110" name="Shape 110"/>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Element">
  <p:cSld name="CUSTOM_1">
    <p:spTree>
      <p:nvGrpSpPr>
        <p:cNvPr id="111" name="Shape 111"/>
        <p:cNvGrpSpPr/>
        <p:nvPr/>
      </p:nvGrpSpPr>
      <p:grpSpPr>
        <a:xfrm>
          <a:off x="0" y="0"/>
          <a:ext cx="0" cy="0"/>
          <a:chOff x="0" y="0"/>
          <a:chExt cx="0" cy="0"/>
        </a:xfrm>
      </p:grpSpPr>
      <p:sp>
        <p:nvSpPr>
          <p:cNvPr id="112" name="Google Shape;112;p53"/>
          <p:cNvSpPr txBox="1"/>
          <p:nvPr/>
        </p:nvSpPr>
        <p:spPr>
          <a:xfrm>
            <a:off x="571501" y="468400"/>
            <a:ext cx="8017500" cy="339900"/>
          </a:xfrm>
          <a:prstGeom prst="rect">
            <a:avLst/>
          </a:prstGeom>
          <a:noFill/>
          <a:ln>
            <a:noFill/>
          </a:ln>
        </p:spPr>
        <p:txBody>
          <a:bodyPr anchorCtr="0" anchor="ctr" bIns="91425" lIns="0" spcFirstLastPara="1" rIns="0"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 sz="1800" u="none" cap="none" strike="noStrike">
                <a:solidFill>
                  <a:srgbClr val="253342"/>
                </a:solidFill>
                <a:latin typeface="Avenir"/>
                <a:ea typeface="Avenir"/>
                <a:cs typeface="Avenir"/>
                <a:sym typeface="Avenir"/>
              </a:rPr>
              <a:t>Elements: Table, Owned Channels</a:t>
            </a:r>
            <a:endParaRPr b="1" i="0" sz="1800" u="none" cap="none" strike="noStrike">
              <a:solidFill>
                <a:srgbClr val="253342"/>
              </a:solidFill>
              <a:latin typeface="Avenir"/>
              <a:ea typeface="Avenir"/>
              <a:cs typeface="Avenir"/>
              <a:sym typeface="Avenir"/>
            </a:endParaRPr>
          </a:p>
        </p:txBody>
      </p:sp>
      <p:cxnSp>
        <p:nvCxnSpPr>
          <p:cNvPr id="113" name="Google Shape;113;p53"/>
          <p:cNvCxnSpPr/>
          <p:nvPr/>
        </p:nvCxnSpPr>
        <p:spPr>
          <a:xfrm>
            <a:off x="571500" y="866950"/>
            <a:ext cx="8017500" cy="0"/>
          </a:xfrm>
          <a:prstGeom prst="straightConnector1">
            <a:avLst/>
          </a:prstGeom>
          <a:noFill/>
          <a:ln cap="flat" cmpd="sng" w="19050">
            <a:solidFill>
              <a:srgbClr val="253342"/>
            </a:solidFill>
            <a:prstDash val="solid"/>
            <a:round/>
            <a:headEnd len="sm" w="sm" type="none"/>
            <a:tailEnd len="sm" w="sm" type="none"/>
          </a:ln>
        </p:spPr>
      </p:cxnSp>
      <p:graphicFrame>
        <p:nvGraphicFramePr>
          <p:cNvPr id="114" name="Google Shape;114;p53"/>
          <p:cNvGraphicFramePr/>
          <p:nvPr/>
        </p:nvGraphicFramePr>
        <p:xfrm>
          <a:off x="572988" y="1571034"/>
          <a:ext cx="3000000" cy="3000000"/>
        </p:xfrm>
        <a:graphic>
          <a:graphicData uri="http://schemas.openxmlformats.org/drawingml/2006/table">
            <a:tbl>
              <a:tblPr>
                <a:noFill/>
                <a:tableStyleId>{986EA5FB-39E9-4DA9-813E-569D6760D6C6}</a:tableStyleId>
              </a:tblPr>
              <a:tblGrid>
                <a:gridCol w="934825"/>
                <a:gridCol w="869900"/>
                <a:gridCol w="553350"/>
                <a:gridCol w="1032125"/>
                <a:gridCol w="538600"/>
                <a:gridCol w="1387325"/>
                <a:gridCol w="560250"/>
                <a:gridCol w="1582950"/>
                <a:gridCol w="540200"/>
              </a:tblGrid>
              <a:tr h="594825">
                <a:tc>
                  <a:txBody>
                    <a:bodyPr/>
                    <a:lstStyle/>
                    <a:p>
                      <a:pPr indent="0" lvl="0" marL="0" marR="0" rtl="0" algn="l">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Channel</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33475B"/>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Audience</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Brand Posts</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Total Engagement</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Engagement as % of Audience</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Facebook</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Instagram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LinkedIn</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Medium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Twitter</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YouTube</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solidFill>
                            <a:srgbClr val="2D3E50"/>
                          </a:solidFill>
                          <a:latin typeface="Avenir"/>
                          <a:ea typeface="Avenir"/>
                          <a:cs typeface="Avenir"/>
                          <a:sym typeface="Avenir"/>
                        </a:rPr>
                        <a:t>TOTAL</a:t>
                      </a:r>
                      <a:endParaRPr b="1" sz="10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r>
            </a:tbl>
          </a:graphicData>
        </a:graphic>
      </p:graphicFrame>
      <p:sp>
        <p:nvSpPr>
          <p:cNvPr id="115" name="Google Shape;115;p53"/>
          <p:cNvSpPr txBox="1"/>
          <p:nvPr/>
        </p:nvSpPr>
        <p:spPr>
          <a:xfrm>
            <a:off x="571501" y="925600"/>
            <a:ext cx="7999500" cy="339900"/>
          </a:xfrm>
          <a:prstGeom prst="rect">
            <a:avLst/>
          </a:prstGeom>
          <a:noFill/>
          <a:ln>
            <a:noFill/>
          </a:ln>
        </p:spPr>
        <p:txBody>
          <a:bodyPr anchorCtr="0" anchor="ctr" bIns="91425" lIns="0" spcFirstLastPara="1" rIns="0"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 sz="1800" u="none" cap="none" strike="noStrike">
                <a:solidFill>
                  <a:srgbClr val="D9D9D9"/>
                </a:solidFill>
                <a:latin typeface="Avenir"/>
                <a:ea typeface="Avenir"/>
                <a:cs typeface="Avenir"/>
                <a:sym typeface="Avenir"/>
              </a:rPr>
              <a:t>Copy &amp; Paste </a:t>
            </a:r>
            <a:endParaRPr b="1" i="0" sz="1800" u="none" cap="none" strike="noStrike">
              <a:solidFill>
                <a:srgbClr val="D9D9D9"/>
              </a:solidFill>
              <a:latin typeface="Avenir"/>
              <a:ea typeface="Avenir"/>
              <a:cs typeface="Avenir"/>
              <a:sym typeface="Aveni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
  <p:cSld name="CUSTOM_7">
    <p:spTree>
      <p:nvGrpSpPr>
        <p:cNvPr id="116" name="Shape 116"/>
        <p:cNvGrpSpPr/>
        <p:nvPr/>
      </p:nvGrpSpPr>
      <p:grpSpPr>
        <a:xfrm>
          <a:off x="0" y="0"/>
          <a:ext cx="0" cy="0"/>
          <a:chOff x="0" y="0"/>
          <a:chExt cx="0" cy="0"/>
        </a:xfrm>
      </p:grpSpPr>
      <p:graphicFrame>
        <p:nvGraphicFramePr>
          <p:cNvPr id="117" name="Google Shape;117;p54"/>
          <p:cNvGraphicFramePr/>
          <p:nvPr/>
        </p:nvGraphicFramePr>
        <p:xfrm>
          <a:off x="572988" y="1571034"/>
          <a:ext cx="3000000" cy="3000000"/>
        </p:xfrm>
        <a:graphic>
          <a:graphicData uri="http://schemas.openxmlformats.org/drawingml/2006/table">
            <a:tbl>
              <a:tblPr>
                <a:noFill/>
                <a:tableStyleId>{986EA5FB-39E9-4DA9-813E-569D6760D6C6}</a:tableStyleId>
              </a:tblPr>
              <a:tblGrid>
                <a:gridCol w="1162675"/>
                <a:gridCol w="1172150"/>
                <a:gridCol w="638125"/>
                <a:gridCol w="1905925"/>
                <a:gridCol w="669425"/>
                <a:gridCol w="1775575"/>
                <a:gridCol w="671875"/>
              </a:tblGrid>
              <a:tr h="594825">
                <a:tc>
                  <a:txBody>
                    <a:bodyPr/>
                    <a:lstStyle/>
                    <a:p>
                      <a:pPr indent="0" lvl="0" marL="0" marR="0" rtl="0" algn="l">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Channel</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33475B"/>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 of Mentions</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Potential Reach</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Potential Impressions</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Facebook</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Instagram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LinkedIn</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Medium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Twitter</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YouTube</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solidFill>
                            <a:srgbClr val="2D3E50"/>
                          </a:solidFill>
                          <a:latin typeface="Avenir"/>
                          <a:ea typeface="Avenir"/>
                          <a:cs typeface="Avenir"/>
                          <a:sym typeface="Avenir"/>
                        </a:rPr>
                        <a:t>TOTAL</a:t>
                      </a:r>
                      <a:endParaRPr b="1" sz="10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r>
            </a:tbl>
          </a:graphicData>
        </a:graphic>
      </p:graphicFrame>
      <p:sp>
        <p:nvSpPr>
          <p:cNvPr id="118" name="Google Shape;118;p54"/>
          <p:cNvSpPr txBox="1"/>
          <p:nvPr/>
        </p:nvSpPr>
        <p:spPr>
          <a:xfrm>
            <a:off x="571501" y="468400"/>
            <a:ext cx="7999500" cy="339900"/>
          </a:xfrm>
          <a:prstGeom prst="rect">
            <a:avLst/>
          </a:prstGeom>
          <a:noFill/>
          <a:ln>
            <a:noFill/>
          </a:ln>
        </p:spPr>
        <p:txBody>
          <a:bodyPr anchorCtr="0" anchor="ctr" bIns="91425" lIns="0" spcFirstLastPara="1" rIns="0"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 sz="1800" u="none" cap="none" strike="noStrike">
                <a:solidFill>
                  <a:srgbClr val="253342"/>
                </a:solidFill>
                <a:latin typeface="Avenir"/>
                <a:ea typeface="Avenir"/>
                <a:cs typeface="Avenir"/>
                <a:sym typeface="Avenir"/>
              </a:rPr>
              <a:t>Elements: Table, Earned Media</a:t>
            </a:r>
            <a:endParaRPr b="1" i="0" sz="1800" u="none" cap="none" strike="noStrike">
              <a:solidFill>
                <a:srgbClr val="253342"/>
              </a:solidFill>
              <a:latin typeface="Avenir"/>
              <a:ea typeface="Avenir"/>
              <a:cs typeface="Avenir"/>
              <a:sym typeface="Avenir"/>
            </a:endParaRPr>
          </a:p>
        </p:txBody>
      </p:sp>
      <p:cxnSp>
        <p:nvCxnSpPr>
          <p:cNvPr id="119" name="Google Shape;119;p54"/>
          <p:cNvCxnSpPr/>
          <p:nvPr/>
        </p:nvCxnSpPr>
        <p:spPr>
          <a:xfrm>
            <a:off x="571500" y="866950"/>
            <a:ext cx="8017500" cy="0"/>
          </a:xfrm>
          <a:prstGeom prst="straightConnector1">
            <a:avLst/>
          </a:prstGeom>
          <a:noFill/>
          <a:ln cap="flat" cmpd="sng" w="19050">
            <a:solidFill>
              <a:srgbClr val="253342"/>
            </a:solidFill>
            <a:prstDash val="solid"/>
            <a:round/>
            <a:headEnd len="sm" w="sm" type="none"/>
            <a:tailEnd len="sm" w="sm" type="none"/>
          </a:ln>
        </p:spPr>
      </p:cxnSp>
      <p:sp>
        <p:nvSpPr>
          <p:cNvPr id="120" name="Google Shape;120;p54"/>
          <p:cNvSpPr txBox="1"/>
          <p:nvPr/>
        </p:nvSpPr>
        <p:spPr>
          <a:xfrm>
            <a:off x="571501" y="925600"/>
            <a:ext cx="7999500" cy="339900"/>
          </a:xfrm>
          <a:prstGeom prst="rect">
            <a:avLst/>
          </a:prstGeom>
          <a:noFill/>
          <a:ln>
            <a:noFill/>
          </a:ln>
        </p:spPr>
        <p:txBody>
          <a:bodyPr anchorCtr="0" anchor="ctr" bIns="91425" lIns="0" spcFirstLastPara="1" rIns="0"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 sz="1800" u="none" cap="none" strike="noStrike">
                <a:solidFill>
                  <a:srgbClr val="D9D9D9"/>
                </a:solidFill>
                <a:latin typeface="Avenir"/>
                <a:ea typeface="Avenir"/>
                <a:cs typeface="Avenir"/>
                <a:sym typeface="Avenir"/>
              </a:rPr>
              <a:t>Copy &amp; Paste </a:t>
            </a:r>
            <a:endParaRPr b="1" i="0" sz="1800" u="none" cap="none" strike="noStrike">
              <a:solidFill>
                <a:srgbClr val="D9D9D9"/>
              </a:solidFill>
              <a:latin typeface="Avenir"/>
              <a:ea typeface="Avenir"/>
              <a:cs typeface="Avenir"/>
              <a:sym typeface="Aveni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lor &amp; Illustration Elements">
  <p:cSld name="CUSTOM_6">
    <p:spTree>
      <p:nvGrpSpPr>
        <p:cNvPr id="121" name="Shape 121"/>
        <p:cNvGrpSpPr/>
        <p:nvPr/>
      </p:nvGrpSpPr>
      <p:grpSpPr>
        <a:xfrm>
          <a:off x="0" y="0"/>
          <a:ext cx="0" cy="0"/>
          <a:chOff x="0" y="0"/>
          <a:chExt cx="0" cy="0"/>
        </a:xfrm>
      </p:grpSpPr>
      <p:sp>
        <p:nvSpPr>
          <p:cNvPr id="122" name="Google Shape;122;p55"/>
          <p:cNvSpPr/>
          <p:nvPr/>
        </p:nvSpPr>
        <p:spPr>
          <a:xfrm>
            <a:off x="571500" y="1731613"/>
            <a:ext cx="546000" cy="546000"/>
          </a:xfrm>
          <a:prstGeom prst="rect">
            <a:avLst/>
          </a:prstGeom>
          <a:solidFill>
            <a:srgbClr val="00A4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55"/>
          <p:cNvSpPr/>
          <p:nvPr/>
        </p:nvSpPr>
        <p:spPr>
          <a:xfrm>
            <a:off x="1246725" y="1731613"/>
            <a:ext cx="546000" cy="546000"/>
          </a:xfrm>
          <a:prstGeom prst="rect">
            <a:avLst/>
          </a:prstGeom>
          <a:solidFill>
            <a:srgbClr val="FF7A5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55"/>
          <p:cNvSpPr/>
          <p:nvPr/>
        </p:nvSpPr>
        <p:spPr>
          <a:xfrm>
            <a:off x="1921950" y="1731613"/>
            <a:ext cx="546000" cy="546000"/>
          </a:xfrm>
          <a:prstGeom prst="rect">
            <a:avLst/>
          </a:prstGeom>
          <a:solidFill>
            <a:srgbClr val="F5C26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55"/>
          <p:cNvSpPr/>
          <p:nvPr/>
        </p:nvSpPr>
        <p:spPr>
          <a:xfrm>
            <a:off x="2597175" y="1731613"/>
            <a:ext cx="546000" cy="546000"/>
          </a:xfrm>
          <a:prstGeom prst="rect">
            <a:avLst/>
          </a:prstGeom>
          <a:solidFill>
            <a:srgbClr val="00BDA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55"/>
          <p:cNvSpPr/>
          <p:nvPr/>
        </p:nvSpPr>
        <p:spPr>
          <a:xfrm>
            <a:off x="3510700" y="1731613"/>
            <a:ext cx="546000" cy="546000"/>
          </a:xfrm>
          <a:prstGeom prst="rect">
            <a:avLst/>
          </a:prstGeom>
          <a:solidFill>
            <a:srgbClr val="25334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55"/>
          <p:cNvSpPr/>
          <p:nvPr/>
        </p:nvSpPr>
        <p:spPr>
          <a:xfrm>
            <a:off x="4185925" y="1731613"/>
            <a:ext cx="546000" cy="546000"/>
          </a:xfrm>
          <a:prstGeom prst="rect">
            <a:avLst/>
          </a:prstGeom>
          <a:solidFill>
            <a:srgbClr val="3347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55"/>
          <p:cNvSpPr/>
          <p:nvPr/>
        </p:nvSpPr>
        <p:spPr>
          <a:xfrm>
            <a:off x="4861150" y="1731613"/>
            <a:ext cx="546000" cy="546000"/>
          </a:xfrm>
          <a:prstGeom prst="rect">
            <a:avLst/>
          </a:prstGeom>
          <a:solidFill>
            <a:srgbClr val="516F9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55"/>
          <p:cNvSpPr/>
          <p:nvPr/>
        </p:nvSpPr>
        <p:spPr>
          <a:xfrm>
            <a:off x="5536375" y="1731613"/>
            <a:ext cx="546000" cy="546000"/>
          </a:xfrm>
          <a:prstGeom prst="rect">
            <a:avLst/>
          </a:prstGeom>
          <a:solidFill>
            <a:srgbClr val="99ACC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0" name="Google Shape;130;p55"/>
          <p:cNvPicPr preferRelativeResize="0"/>
          <p:nvPr/>
        </p:nvPicPr>
        <p:blipFill rotWithShape="1">
          <a:blip r:embed="rId2">
            <a:alphaModFix/>
          </a:blip>
          <a:srcRect b="28527" l="34762" r="33755" t="28527"/>
          <a:stretch/>
        </p:blipFill>
        <p:spPr>
          <a:xfrm>
            <a:off x="571500" y="3250388"/>
            <a:ext cx="645400" cy="880375"/>
          </a:xfrm>
          <a:prstGeom prst="rect">
            <a:avLst/>
          </a:prstGeom>
          <a:noFill/>
          <a:ln>
            <a:noFill/>
          </a:ln>
        </p:spPr>
      </p:pic>
      <p:pic>
        <p:nvPicPr>
          <p:cNvPr id="131" name="Google Shape;131;p55"/>
          <p:cNvPicPr preferRelativeResize="0"/>
          <p:nvPr/>
        </p:nvPicPr>
        <p:blipFill rotWithShape="1">
          <a:blip r:embed="rId3">
            <a:alphaModFix/>
          </a:blip>
          <a:srcRect b="23644" l="26199" r="25421" t="20511"/>
          <a:stretch/>
        </p:blipFill>
        <p:spPr>
          <a:xfrm>
            <a:off x="1603156" y="3167638"/>
            <a:ext cx="906000" cy="1045875"/>
          </a:xfrm>
          <a:prstGeom prst="rect">
            <a:avLst/>
          </a:prstGeom>
          <a:noFill/>
          <a:ln>
            <a:noFill/>
          </a:ln>
        </p:spPr>
      </p:pic>
      <p:pic>
        <p:nvPicPr>
          <p:cNvPr id="132" name="Google Shape;132;p55"/>
          <p:cNvPicPr preferRelativeResize="0"/>
          <p:nvPr/>
        </p:nvPicPr>
        <p:blipFill rotWithShape="1">
          <a:blip r:embed="rId4">
            <a:alphaModFix/>
          </a:blip>
          <a:srcRect b="23291" l="29545" r="26016" t="23297"/>
          <a:stretch/>
        </p:blipFill>
        <p:spPr>
          <a:xfrm>
            <a:off x="2895412" y="3237588"/>
            <a:ext cx="753800" cy="905975"/>
          </a:xfrm>
          <a:prstGeom prst="rect">
            <a:avLst/>
          </a:prstGeom>
          <a:noFill/>
          <a:ln>
            <a:noFill/>
          </a:ln>
        </p:spPr>
      </p:pic>
      <p:pic>
        <p:nvPicPr>
          <p:cNvPr id="133" name="Google Shape;133;p55"/>
          <p:cNvPicPr preferRelativeResize="0"/>
          <p:nvPr/>
        </p:nvPicPr>
        <p:blipFill rotWithShape="1">
          <a:blip r:embed="rId5">
            <a:alphaModFix/>
          </a:blip>
          <a:srcRect b="23645" l="23272" r="23277" t="23645"/>
          <a:stretch/>
        </p:blipFill>
        <p:spPr>
          <a:xfrm>
            <a:off x="4035469" y="3243862"/>
            <a:ext cx="906000" cy="893426"/>
          </a:xfrm>
          <a:prstGeom prst="rect">
            <a:avLst/>
          </a:prstGeom>
          <a:noFill/>
          <a:ln>
            <a:noFill/>
          </a:ln>
        </p:spPr>
      </p:pic>
      <p:pic>
        <p:nvPicPr>
          <p:cNvPr id="134" name="Google Shape;134;p55"/>
          <p:cNvPicPr preferRelativeResize="0"/>
          <p:nvPr/>
        </p:nvPicPr>
        <p:blipFill rotWithShape="1">
          <a:blip r:embed="rId6">
            <a:alphaModFix/>
          </a:blip>
          <a:srcRect b="13907" l="25590" r="24552" t="13914"/>
          <a:stretch/>
        </p:blipFill>
        <p:spPr>
          <a:xfrm>
            <a:off x="5327725" y="3101512"/>
            <a:ext cx="813775" cy="1178125"/>
          </a:xfrm>
          <a:prstGeom prst="rect">
            <a:avLst/>
          </a:prstGeom>
          <a:noFill/>
          <a:ln>
            <a:noFill/>
          </a:ln>
        </p:spPr>
      </p:pic>
      <p:sp>
        <p:nvSpPr>
          <p:cNvPr id="135" name="Google Shape;135;p55"/>
          <p:cNvSpPr txBox="1"/>
          <p:nvPr/>
        </p:nvSpPr>
        <p:spPr>
          <a:xfrm>
            <a:off x="571500" y="1282363"/>
            <a:ext cx="2571600" cy="3399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1300"/>
              <a:buFont typeface="Arial"/>
              <a:buNone/>
            </a:pPr>
            <a:r>
              <a:rPr b="1" i="0" lang="en" sz="1300" u="none" cap="none" strike="noStrike">
                <a:solidFill>
                  <a:srgbClr val="99ACC2"/>
                </a:solidFill>
                <a:latin typeface="Avenir"/>
                <a:ea typeface="Avenir"/>
                <a:cs typeface="Avenir"/>
                <a:sym typeface="Avenir"/>
              </a:rPr>
              <a:t>Colors</a:t>
            </a:r>
            <a:endParaRPr b="1" i="0" sz="1300" u="none" cap="none" strike="noStrike">
              <a:solidFill>
                <a:srgbClr val="99ACC2"/>
              </a:solidFill>
              <a:latin typeface="Avenir"/>
              <a:ea typeface="Avenir"/>
              <a:cs typeface="Avenir"/>
              <a:sym typeface="Avenir"/>
            </a:endParaRPr>
          </a:p>
        </p:txBody>
      </p:sp>
      <p:sp>
        <p:nvSpPr>
          <p:cNvPr id="136" name="Google Shape;136;p55"/>
          <p:cNvSpPr txBox="1"/>
          <p:nvPr/>
        </p:nvSpPr>
        <p:spPr>
          <a:xfrm>
            <a:off x="594775" y="2761588"/>
            <a:ext cx="2571600" cy="3399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1300"/>
              <a:buFont typeface="Arial"/>
              <a:buNone/>
            </a:pPr>
            <a:r>
              <a:rPr b="1" i="0" lang="en" sz="1300" u="none" cap="none" strike="noStrike">
                <a:solidFill>
                  <a:srgbClr val="99ACC2"/>
                </a:solidFill>
                <a:latin typeface="Avenir"/>
                <a:ea typeface="Avenir"/>
                <a:cs typeface="Avenir"/>
                <a:sym typeface="Avenir"/>
              </a:rPr>
              <a:t>Illustrations</a:t>
            </a:r>
            <a:endParaRPr b="1" i="0" sz="1300" u="none" cap="none" strike="noStrike">
              <a:solidFill>
                <a:srgbClr val="99ACC2"/>
              </a:solidFill>
              <a:latin typeface="Avenir"/>
              <a:ea typeface="Avenir"/>
              <a:cs typeface="Avenir"/>
              <a:sym typeface="Avenir"/>
            </a:endParaRPr>
          </a:p>
        </p:txBody>
      </p:sp>
      <p:sp>
        <p:nvSpPr>
          <p:cNvPr id="137" name="Google Shape;137;p55"/>
          <p:cNvSpPr txBox="1"/>
          <p:nvPr/>
        </p:nvSpPr>
        <p:spPr>
          <a:xfrm>
            <a:off x="571500" y="459625"/>
            <a:ext cx="1178100" cy="339900"/>
          </a:xfrm>
          <a:prstGeom prst="rect">
            <a:avLst/>
          </a:prstGeom>
          <a:noFill/>
          <a:ln>
            <a:noFill/>
          </a:ln>
        </p:spPr>
        <p:txBody>
          <a:bodyPr anchorCtr="0" anchor="ctr" bIns="91425" lIns="0" spcFirstLastPara="1" rIns="0"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 sz="1800" u="none" cap="none" strike="noStrike">
                <a:solidFill>
                  <a:srgbClr val="253342"/>
                </a:solidFill>
                <a:latin typeface="Avenir"/>
                <a:ea typeface="Avenir"/>
                <a:cs typeface="Avenir"/>
                <a:sym typeface="Avenir"/>
              </a:rPr>
              <a:t>Elements</a:t>
            </a:r>
            <a:endParaRPr b="1" i="0" sz="1800" u="none" cap="none" strike="noStrike">
              <a:solidFill>
                <a:srgbClr val="253342"/>
              </a:solidFill>
              <a:latin typeface="Avenir"/>
              <a:ea typeface="Avenir"/>
              <a:cs typeface="Avenir"/>
              <a:sym typeface="Avenir"/>
            </a:endParaRPr>
          </a:p>
        </p:txBody>
      </p:sp>
      <p:cxnSp>
        <p:nvCxnSpPr>
          <p:cNvPr id="138" name="Google Shape;138;p55"/>
          <p:cNvCxnSpPr/>
          <p:nvPr/>
        </p:nvCxnSpPr>
        <p:spPr>
          <a:xfrm>
            <a:off x="571500" y="858175"/>
            <a:ext cx="8007600" cy="0"/>
          </a:xfrm>
          <a:prstGeom prst="straightConnector1">
            <a:avLst/>
          </a:prstGeom>
          <a:noFill/>
          <a:ln cap="flat" cmpd="sng" w="19050">
            <a:solidFill>
              <a:srgbClr val="253342"/>
            </a:solidFill>
            <a:prstDash val="solid"/>
            <a:round/>
            <a:headEnd len="sm" w="sm" type="none"/>
            <a:tailEnd len="sm" w="sm" type="none"/>
          </a:ln>
        </p:spPr>
      </p:cxnSp>
      <p:cxnSp>
        <p:nvCxnSpPr>
          <p:cNvPr id="139" name="Google Shape;139;p55"/>
          <p:cNvCxnSpPr/>
          <p:nvPr/>
        </p:nvCxnSpPr>
        <p:spPr>
          <a:xfrm>
            <a:off x="3336325" y="1845138"/>
            <a:ext cx="0" cy="347400"/>
          </a:xfrm>
          <a:prstGeom prst="straightConnector1">
            <a:avLst/>
          </a:prstGeom>
          <a:noFill/>
          <a:ln cap="flat" cmpd="sng" w="9525">
            <a:solidFill>
              <a:srgbClr val="99ACC2"/>
            </a:solidFill>
            <a:prstDash val="solid"/>
            <a:round/>
            <a:headEnd len="sm" w="sm" type="none"/>
            <a:tailEnd len="sm" w="sm" type="none"/>
          </a:ln>
        </p:spPr>
      </p:cxnSp>
      <p:sp>
        <p:nvSpPr>
          <p:cNvPr id="140" name="Google Shape;140;p55"/>
          <p:cNvSpPr/>
          <p:nvPr/>
        </p:nvSpPr>
        <p:spPr>
          <a:xfrm>
            <a:off x="6211600" y="1731613"/>
            <a:ext cx="546000" cy="546000"/>
          </a:xfrm>
          <a:prstGeom prst="rect">
            <a:avLst/>
          </a:prstGeom>
          <a:solidFill>
            <a:srgbClr val="EAF0F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extLst>
    <p:ext uri="{DCECCB84-F9BA-43D5-87BE-67443E8EF086}">
      <p15:sldGuideLst>
        <p15:guide id="1" pos="360">
          <p15:clr>
            <a:srgbClr val="FA7B17"/>
          </p15:clr>
        </p15:guide>
        <p15:guide id="2" orient="horz" pos="290">
          <p15:clr>
            <a:srgbClr val="FA7B17"/>
          </p15:clr>
        </p15:guide>
        <p15:guide id="3" orient="horz" pos="2950">
          <p15:clr>
            <a:srgbClr val="FA7B17"/>
          </p15:clr>
        </p15:guide>
        <p15:guide id="4" pos="540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2">
  <p:cSld name="SECTION_HEADER_1">
    <p:bg>
      <p:bgPr>
        <a:gradFill>
          <a:gsLst>
            <a:gs pos="0">
              <a:srgbClr val="00A4BD"/>
            </a:gs>
            <a:gs pos="100000">
              <a:srgbClr val="6A78D1"/>
            </a:gs>
          </a:gsLst>
          <a:lin ang="8099331" scaled="0"/>
        </a:gradFill>
      </p:bgPr>
    </p:bg>
    <p:spTree>
      <p:nvGrpSpPr>
        <p:cNvPr id="18" name="Shape 18"/>
        <p:cNvGrpSpPr/>
        <p:nvPr/>
      </p:nvGrpSpPr>
      <p:grpSpPr>
        <a:xfrm>
          <a:off x="0" y="0"/>
          <a:ext cx="0" cy="0"/>
          <a:chOff x="0" y="0"/>
          <a:chExt cx="0" cy="0"/>
        </a:xfrm>
      </p:grpSpPr>
      <p:sp>
        <p:nvSpPr>
          <p:cNvPr id="19" name="Google Shape;19;p3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3600"/>
              <a:buNone/>
              <a:defRPr sz="3600">
                <a:solidFill>
                  <a:srgbClr val="FFFFFF"/>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0" name="Google Shape;20;p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21" name="Google Shape;21;p33"/>
          <p:cNvPicPr preferRelativeResize="0"/>
          <p:nvPr/>
        </p:nvPicPr>
        <p:blipFill rotWithShape="1">
          <a:blip r:embed="rId2">
            <a:alphaModFix/>
          </a:blip>
          <a:srcRect b="0" l="0" r="0" t="0"/>
          <a:stretch/>
        </p:blipFill>
        <p:spPr>
          <a:xfrm>
            <a:off x="-2499525" y="-1409700"/>
            <a:ext cx="11910226" cy="838817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rrent Goals">
  <p:cSld name="CUSTOM_2_1">
    <p:spTree>
      <p:nvGrpSpPr>
        <p:cNvPr id="22" name="Shape 22"/>
        <p:cNvGrpSpPr/>
        <p:nvPr/>
      </p:nvGrpSpPr>
      <p:grpSpPr>
        <a:xfrm>
          <a:off x="0" y="0"/>
          <a:ext cx="0" cy="0"/>
          <a:chOff x="0" y="0"/>
          <a:chExt cx="0" cy="0"/>
        </a:xfrm>
      </p:grpSpPr>
      <p:sp>
        <p:nvSpPr>
          <p:cNvPr id="23" name="Google Shape;23;p34"/>
          <p:cNvSpPr txBox="1"/>
          <p:nvPr/>
        </p:nvSpPr>
        <p:spPr>
          <a:xfrm>
            <a:off x="576550" y="1466025"/>
            <a:ext cx="4854900" cy="22722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3725"/>
              </a:srgbClr>
            </a:outerShdw>
          </a:effectLst>
        </p:spPr>
        <p:txBody>
          <a:bodyPr anchorCtr="0" anchor="ctr" bIns="182875" lIns="274300" spcFirstLastPara="1" rIns="274300" wrap="square" tIns="274300">
            <a:noAutofit/>
          </a:bodyPr>
          <a:lstStyle/>
          <a:p>
            <a:pPr indent="0" lvl="0" marL="0" rtl="0" algn="ctr">
              <a:lnSpc>
                <a:spcPct val="135000"/>
              </a:lnSpc>
              <a:spcBef>
                <a:spcPts val="0"/>
              </a:spcBef>
              <a:spcAft>
                <a:spcPts val="0"/>
              </a:spcAft>
              <a:buNone/>
            </a:pPr>
            <a:r>
              <a:rPr lang="en">
                <a:solidFill>
                  <a:srgbClr val="99ACC2"/>
                </a:solidFill>
                <a:latin typeface="Avenir"/>
                <a:ea typeface="Avenir"/>
                <a:cs typeface="Avenir"/>
                <a:sym typeface="Avenir"/>
              </a:rPr>
              <a:t>[insira tela com estatísticas aqui]</a:t>
            </a:r>
            <a:endParaRPr>
              <a:solidFill>
                <a:srgbClr val="99ACC2"/>
              </a:solidFill>
              <a:latin typeface="Avenir"/>
              <a:ea typeface="Avenir"/>
              <a:cs typeface="Avenir"/>
              <a:sym typeface="Avenir"/>
            </a:endParaRPr>
          </a:p>
        </p:txBody>
      </p:sp>
      <p:sp>
        <p:nvSpPr>
          <p:cNvPr id="24" name="Google Shape;24;p34"/>
          <p:cNvSpPr txBox="1"/>
          <p:nvPr/>
        </p:nvSpPr>
        <p:spPr>
          <a:xfrm>
            <a:off x="576550" y="1466025"/>
            <a:ext cx="4854900" cy="97500"/>
          </a:xfrm>
          <a:prstGeom prst="rect">
            <a:avLst/>
          </a:prstGeom>
          <a:solidFill>
            <a:srgbClr val="00BDA5"/>
          </a:solidFill>
          <a:ln cap="flat" cmpd="sng" w="9525">
            <a:solidFill>
              <a:srgbClr val="00BDA5"/>
            </a:solidFill>
            <a:prstDash val="solid"/>
            <a:round/>
            <a:headEnd len="sm" w="sm" type="none"/>
            <a:tailEnd len="sm" w="sm" type="none"/>
          </a:ln>
        </p:spPr>
        <p:txBody>
          <a:bodyPr anchorCtr="0" anchor="t" bIns="182875" lIns="274300" spcFirstLastPara="1" rIns="274300" wrap="square" tIns="274300">
            <a:noAutofit/>
          </a:bodyPr>
          <a:lstStyle/>
          <a:p>
            <a:pPr indent="0" lvl="0" marL="0" marR="0" rtl="0" algn="l">
              <a:lnSpc>
                <a:spcPct val="135000"/>
              </a:lnSpc>
              <a:spcBef>
                <a:spcPts val="0"/>
              </a:spcBef>
              <a:spcAft>
                <a:spcPts val="0"/>
              </a:spcAft>
              <a:buClr>
                <a:srgbClr val="000000"/>
              </a:buClr>
              <a:buSzPts val="1400"/>
              <a:buFont typeface="Arial"/>
              <a:buNone/>
            </a:pPr>
            <a:r>
              <a:t/>
            </a:r>
            <a:endParaRPr b="0" i="0" sz="1400" u="none" cap="none" strike="noStrike">
              <a:solidFill>
                <a:srgbClr val="516F90"/>
              </a:solidFill>
              <a:latin typeface="Avenir"/>
              <a:ea typeface="Avenir"/>
              <a:cs typeface="Avenir"/>
              <a:sym typeface="Avenir"/>
            </a:endParaRPr>
          </a:p>
        </p:txBody>
      </p:sp>
      <p:cxnSp>
        <p:nvCxnSpPr>
          <p:cNvPr id="25" name="Google Shape;25;p34"/>
          <p:cNvCxnSpPr/>
          <p:nvPr/>
        </p:nvCxnSpPr>
        <p:spPr>
          <a:xfrm>
            <a:off x="1326750" y="858550"/>
            <a:ext cx="7242300" cy="0"/>
          </a:xfrm>
          <a:prstGeom prst="straightConnector1">
            <a:avLst/>
          </a:prstGeom>
          <a:noFill/>
          <a:ln cap="flat" cmpd="sng" w="19050">
            <a:solidFill>
              <a:srgbClr val="F5C26B"/>
            </a:solidFill>
            <a:prstDash val="solid"/>
            <a:round/>
            <a:headEnd len="sm" w="sm" type="none"/>
            <a:tailEnd len="sm" w="sm" type="none"/>
          </a:ln>
        </p:spPr>
      </p:cxnSp>
      <p:sp>
        <p:nvSpPr>
          <p:cNvPr id="26" name="Google Shape;26;p34"/>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lvl1pPr lvl="0" algn="l">
              <a:lnSpc>
                <a:spcPct val="100000"/>
              </a:lnSpc>
              <a:spcBef>
                <a:spcPts val="0"/>
              </a:spcBef>
              <a:spcAft>
                <a:spcPts val="0"/>
              </a:spcAft>
              <a:buSzPts val="1800"/>
              <a:buNone/>
              <a:defRPr/>
            </a:lvl1pPr>
            <a:lvl2pPr lvl="1" algn="l">
              <a:lnSpc>
                <a:spcPct val="115000"/>
              </a:lnSpc>
              <a:spcBef>
                <a:spcPts val="0"/>
              </a:spcBef>
              <a:spcAft>
                <a:spcPts val="0"/>
              </a:spcAft>
              <a:buSzPts val="1400"/>
              <a:buNone/>
              <a:defRPr/>
            </a:lvl2pPr>
            <a:lvl3pPr lvl="2" algn="l">
              <a:lnSpc>
                <a:spcPct val="115000"/>
              </a:lnSpc>
              <a:spcBef>
                <a:spcPts val="1600"/>
              </a:spcBef>
              <a:spcAft>
                <a:spcPts val="0"/>
              </a:spcAft>
              <a:buSzPts val="1400"/>
              <a:buNone/>
              <a:defRPr/>
            </a:lvl3pPr>
            <a:lvl4pPr lvl="3" algn="l">
              <a:lnSpc>
                <a:spcPct val="115000"/>
              </a:lnSpc>
              <a:spcBef>
                <a:spcPts val="1600"/>
              </a:spcBef>
              <a:spcAft>
                <a:spcPts val="0"/>
              </a:spcAft>
              <a:buSzPts val="1400"/>
              <a:buNone/>
              <a:defRPr/>
            </a:lvl4pPr>
            <a:lvl5pPr lvl="4" algn="l">
              <a:lnSpc>
                <a:spcPct val="115000"/>
              </a:lnSpc>
              <a:spcBef>
                <a:spcPts val="1600"/>
              </a:spcBef>
              <a:spcAft>
                <a:spcPts val="0"/>
              </a:spcAft>
              <a:buSzPts val="1400"/>
              <a:buNone/>
              <a:defRPr/>
            </a:lvl5pPr>
            <a:lvl6pPr lvl="5" algn="l">
              <a:lnSpc>
                <a:spcPct val="115000"/>
              </a:lnSpc>
              <a:spcBef>
                <a:spcPts val="1600"/>
              </a:spcBef>
              <a:spcAft>
                <a:spcPts val="0"/>
              </a:spcAft>
              <a:buSzPts val="1400"/>
              <a:buNone/>
              <a:defRPr/>
            </a:lvl6pPr>
            <a:lvl7pPr lvl="6" algn="l">
              <a:lnSpc>
                <a:spcPct val="115000"/>
              </a:lnSpc>
              <a:spcBef>
                <a:spcPts val="1600"/>
              </a:spcBef>
              <a:spcAft>
                <a:spcPts val="0"/>
              </a:spcAft>
              <a:buSzPts val="1400"/>
              <a:buNone/>
              <a:defRPr/>
            </a:lvl7pPr>
            <a:lvl8pPr lvl="7" algn="l">
              <a:lnSpc>
                <a:spcPct val="115000"/>
              </a:lnSpc>
              <a:spcBef>
                <a:spcPts val="1600"/>
              </a:spcBef>
              <a:spcAft>
                <a:spcPts val="0"/>
              </a:spcAft>
              <a:buSzPts val="1400"/>
              <a:buNone/>
              <a:defRPr/>
            </a:lvl8pPr>
            <a:lvl9pPr lvl="8" algn="l">
              <a:lnSpc>
                <a:spcPct val="115000"/>
              </a:lnSpc>
              <a:spcBef>
                <a:spcPts val="1600"/>
              </a:spcBef>
              <a:spcAft>
                <a:spcPts val="1600"/>
              </a:spcAft>
              <a:buSzPts val="1400"/>
              <a:buNone/>
              <a:defRPr/>
            </a:lvl9pPr>
          </a:lstStyle>
          <a:p/>
        </p:txBody>
      </p:sp>
      <p:sp>
        <p:nvSpPr>
          <p:cNvPr id="27" name="Google Shape;27;p34"/>
          <p:cNvSpPr txBox="1"/>
          <p:nvPr>
            <p:ph idx="2" type="body"/>
          </p:nvPr>
        </p:nvSpPr>
        <p:spPr>
          <a:xfrm>
            <a:off x="576550" y="3738225"/>
            <a:ext cx="4854900" cy="1043700"/>
          </a:xfrm>
          <a:prstGeom prst="rect">
            <a:avLst/>
          </a:prstGeom>
          <a:noFill/>
          <a:ln>
            <a:noFill/>
          </a:ln>
        </p:spPr>
        <p:txBody>
          <a:bodyPr anchorCtr="0" anchor="t" bIns="91425" lIns="0" spcFirstLastPara="1" rIns="91425" wrap="square" tIns="91425">
            <a:noAutofit/>
          </a:bodyPr>
          <a:lstStyle>
            <a:lvl1pPr indent="-285750" lvl="0" marL="457200" algn="l">
              <a:lnSpc>
                <a:spcPct val="115000"/>
              </a:lnSpc>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algn="l">
              <a:lnSpc>
                <a:spcPct val="115000"/>
              </a:lnSpc>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sp>
        <p:nvSpPr>
          <p:cNvPr id="28" name="Google Shape;28;p34"/>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lvl1pPr indent="-285750" lvl="0" marL="457200" algn="l">
              <a:lnSpc>
                <a:spcPct val="115000"/>
              </a:lnSpc>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algn="l">
              <a:lnSpc>
                <a:spcPct val="115000"/>
              </a:lnSpc>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pic>
        <p:nvPicPr>
          <p:cNvPr id="29" name="Google Shape;29;p34"/>
          <p:cNvPicPr preferRelativeResize="0"/>
          <p:nvPr/>
        </p:nvPicPr>
        <p:blipFill rotWithShape="1">
          <a:blip r:embed="rId2">
            <a:alphaModFix/>
          </a:blip>
          <a:srcRect b="23645" l="23272" r="23277" t="23645"/>
          <a:stretch/>
        </p:blipFill>
        <p:spPr>
          <a:xfrm>
            <a:off x="420750" y="335637"/>
            <a:ext cx="906000" cy="893426"/>
          </a:xfrm>
          <a:prstGeom prst="rect">
            <a:avLst/>
          </a:prstGeom>
          <a:noFill/>
          <a:ln>
            <a:noFill/>
          </a:ln>
        </p:spPr>
      </p:pic>
    </p:spTree>
  </p:cSld>
  <p:clrMapOvr>
    <a:masterClrMapping/>
  </p:clrMapOvr>
  <p:extLst>
    <p:ext uri="{DCECCB84-F9BA-43D5-87BE-67443E8EF086}">
      <p15:sldGuideLst>
        <p15:guide id="1" pos="363">
          <p15:clr>
            <a:srgbClr val="FA7B17"/>
          </p15:clr>
        </p15:guide>
        <p15:guide id="2" pos="5398">
          <p15:clr>
            <a:srgbClr val="FA7B17"/>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ey Initiatives">
  <p:cSld name="CUSTOM_4">
    <p:spTree>
      <p:nvGrpSpPr>
        <p:cNvPr id="30" name="Shape 30"/>
        <p:cNvGrpSpPr/>
        <p:nvPr/>
      </p:nvGrpSpPr>
      <p:grpSpPr>
        <a:xfrm>
          <a:off x="0" y="0"/>
          <a:ext cx="0" cy="0"/>
          <a:chOff x="0" y="0"/>
          <a:chExt cx="0" cy="0"/>
        </a:xfrm>
      </p:grpSpPr>
      <p:pic>
        <p:nvPicPr>
          <p:cNvPr id="31" name="Google Shape;31;p35"/>
          <p:cNvPicPr preferRelativeResize="0"/>
          <p:nvPr/>
        </p:nvPicPr>
        <p:blipFill rotWithShape="1">
          <a:blip r:embed="rId2">
            <a:alphaModFix/>
          </a:blip>
          <a:srcRect b="13907" l="13914" r="13907" t="13914"/>
          <a:stretch/>
        </p:blipFill>
        <p:spPr>
          <a:xfrm>
            <a:off x="256238" y="172737"/>
            <a:ext cx="1178100" cy="1178100"/>
          </a:xfrm>
          <a:prstGeom prst="rect">
            <a:avLst/>
          </a:prstGeom>
          <a:noFill/>
          <a:ln>
            <a:noFill/>
          </a:ln>
        </p:spPr>
      </p:pic>
      <p:sp>
        <p:nvSpPr>
          <p:cNvPr id="32" name="Google Shape;32;p35"/>
          <p:cNvSpPr txBox="1"/>
          <p:nvPr/>
        </p:nvSpPr>
        <p:spPr>
          <a:xfrm>
            <a:off x="5795200" y="1415350"/>
            <a:ext cx="2773500" cy="31566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3725"/>
              </a:srgbClr>
            </a:outerShdw>
          </a:effectLst>
        </p:spPr>
        <p:txBody>
          <a:bodyPr anchorCtr="0" anchor="ctr" bIns="182875" lIns="274300" spcFirstLastPara="1" rIns="274300" wrap="square" tIns="274300">
            <a:noAutofit/>
          </a:bodyPr>
          <a:lstStyle/>
          <a:p>
            <a:pPr indent="0" lvl="0" marL="0" marR="0" rtl="0" algn="ctr">
              <a:lnSpc>
                <a:spcPct val="100000"/>
              </a:lnSpc>
              <a:spcBef>
                <a:spcPts val="0"/>
              </a:spcBef>
              <a:spcAft>
                <a:spcPts val="0"/>
              </a:spcAft>
              <a:buClr>
                <a:srgbClr val="000000"/>
              </a:buClr>
              <a:buSzPts val="1400"/>
              <a:buFont typeface="Arial"/>
              <a:buNone/>
            </a:pPr>
            <a:r>
              <a:rPr lang="en">
                <a:solidFill>
                  <a:schemeClr val="lt2"/>
                </a:solidFill>
                <a:latin typeface="Avenir"/>
                <a:ea typeface="Avenir"/>
                <a:cs typeface="Avenir"/>
                <a:sym typeface="Avenir"/>
              </a:rPr>
              <a:t>[insira tela aqui]</a:t>
            </a:r>
            <a:endParaRPr b="0" i="0" sz="1400" u="none" cap="none" strike="noStrike">
              <a:solidFill>
                <a:schemeClr val="lt2"/>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2"/>
              </a:solidFill>
              <a:latin typeface="Avenir"/>
              <a:ea typeface="Avenir"/>
              <a:cs typeface="Avenir"/>
              <a:sym typeface="Avenir"/>
            </a:endParaRPr>
          </a:p>
        </p:txBody>
      </p:sp>
      <p:sp>
        <p:nvSpPr>
          <p:cNvPr id="33" name="Google Shape;33;p35"/>
          <p:cNvSpPr txBox="1"/>
          <p:nvPr/>
        </p:nvSpPr>
        <p:spPr>
          <a:xfrm>
            <a:off x="5795207" y="1415350"/>
            <a:ext cx="2773500" cy="112200"/>
          </a:xfrm>
          <a:prstGeom prst="rect">
            <a:avLst/>
          </a:prstGeom>
          <a:solidFill>
            <a:srgbClr val="F5C26B"/>
          </a:solidFill>
          <a:ln cap="flat" cmpd="sng" w="9525">
            <a:solidFill>
              <a:srgbClr val="F5C26B"/>
            </a:solidFill>
            <a:prstDash val="solid"/>
            <a:round/>
            <a:headEnd len="sm" w="sm" type="none"/>
            <a:tailEnd len="sm" w="sm" type="none"/>
          </a:ln>
        </p:spPr>
        <p:txBody>
          <a:bodyPr anchorCtr="0" anchor="t" bIns="182875" lIns="274300" spcFirstLastPara="1" rIns="274300" wrap="square" tIns="274300">
            <a:noAutofit/>
          </a:bodyPr>
          <a:lstStyle/>
          <a:p>
            <a:pPr indent="0" lvl="0" marL="0" marR="0" rtl="0" algn="l">
              <a:lnSpc>
                <a:spcPct val="135000"/>
              </a:lnSpc>
              <a:spcBef>
                <a:spcPts val="0"/>
              </a:spcBef>
              <a:spcAft>
                <a:spcPts val="0"/>
              </a:spcAft>
              <a:buClr>
                <a:srgbClr val="000000"/>
              </a:buClr>
              <a:buSzPts val="1400"/>
              <a:buFont typeface="Arial"/>
              <a:buNone/>
            </a:pPr>
            <a:r>
              <a:t/>
            </a:r>
            <a:endParaRPr b="0" i="0" sz="1400" u="none" cap="none" strike="noStrike">
              <a:solidFill>
                <a:srgbClr val="516F90"/>
              </a:solidFill>
              <a:latin typeface="Avenir"/>
              <a:ea typeface="Avenir"/>
              <a:cs typeface="Avenir"/>
              <a:sym typeface="Avenir"/>
            </a:endParaRPr>
          </a:p>
        </p:txBody>
      </p:sp>
      <p:sp>
        <p:nvSpPr>
          <p:cNvPr id="34" name="Google Shape;34;p35"/>
          <p:cNvSpPr txBox="1"/>
          <p:nvPr/>
        </p:nvSpPr>
        <p:spPr>
          <a:xfrm>
            <a:off x="2882300" y="1415350"/>
            <a:ext cx="2773500" cy="31566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3725"/>
              </a:srgbClr>
            </a:outerShdw>
          </a:effectLst>
        </p:spPr>
        <p:txBody>
          <a:bodyPr anchorCtr="0" anchor="ctr" bIns="182875" lIns="274300" spcFirstLastPara="1" rIns="274300" wrap="square" tIns="274300">
            <a:noAutofit/>
          </a:bodyPr>
          <a:lstStyle/>
          <a:p>
            <a:pPr indent="0" lvl="0" marL="0" marR="0" rtl="0" algn="ctr">
              <a:lnSpc>
                <a:spcPct val="100000"/>
              </a:lnSpc>
              <a:spcBef>
                <a:spcPts val="0"/>
              </a:spcBef>
              <a:spcAft>
                <a:spcPts val="0"/>
              </a:spcAft>
              <a:buClr>
                <a:srgbClr val="000000"/>
              </a:buClr>
              <a:buSzPts val="1400"/>
              <a:buFont typeface="Arial"/>
              <a:buNone/>
            </a:pPr>
            <a:r>
              <a:rPr lang="en">
                <a:solidFill>
                  <a:srgbClr val="99ACC2"/>
                </a:solidFill>
                <a:latin typeface="Avenir"/>
                <a:ea typeface="Avenir"/>
                <a:cs typeface="Avenir"/>
                <a:sym typeface="Avenir"/>
              </a:rPr>
              <a:t>[insira tela aqui]</a:t>
            </a:r>
            <a:endParaRPr b="0" i="0" sz="1400" u="none" cap="none" strike="noStrike">
              <a:solidFill>
                <a:srgbClr val="99ACC2"/>
              </a:solidFill>
              <a:latin typeface="Avenir"/>
              <a:ea typeface="Avenir"/>
              <a:cs typeface="Avenir"/>
              <a:sym typeface="Avenir"/>
            </a:endParaRPr>
          </a:p>
        </p:txBody>
      </p:sp>
      <p:sp>
        <p:nvSpPr>
          <p:cNvPr id="35" name="Google Shape;35;p35"/>
          <p:cNvSpPr txBox="1"/>
          <p:nvPr/>
        </p:nvSpPr>
        <p:spPr>
          <a:xfrm>
            <a:off x="2882307" y="1415350"/>
            <a:ext cx="2773500" cy="112200"/>
          </a:xfrm>
          <a:prstGeom prst="rect">
            <a:avLst/>
          </a:prstGeom>
          <a:solidFill>
            <a:srgbClr val="F5C26B"/>
          </a:solidFill>
          <a:ln cap="flat" cmpd="sng" w="9525">
            <a:solidFill>
              <a:srgbClr val="F5C26B"/>
            </a:solidFill>
            <a:prstDash val="solid"/>
            <a:round/>
            <a:headEnd len="sm" w="sm" type="none"/>
            <a:tailEnd len="sm" w="sm" type="none"/>
          </a:ln>
        </p:spPr>
        <p:txBody>
          <a:bodyPr anchorCtr="0" anchor="t" bIns="182875" lIns="274300" spcFirstLastPara="1" rIns="274300" wrap="square" tIns="274300">
            <a:noAutofit/>
          </a:bodyPr>
          <a:lstStyle/>
          <a:p>
            <a:pPr indent="0" lvl="0" marL="0" marR="0" rtl="0" algn="l">
              <a:lnSpc>
                <a:spcPct val="135000"/>
              </a:lnSpc>
              <a:spcBef>
                <a:spcPts val="0"/>
              </a:spcBef>
              <a:spcAft>
                <a:spcPts val="0"/>
              </a:spcAft>
              <a:buClr>
                <a:srgbClr val="000000"/>
              </a:buClr>
              <a:buSzPts val="1400"/>
              <a:buFont typeface="Arial"/>
              <a:buNone/>
            </a:pPr>
            <a:r>
              <a:t/>
            </a:r>
            <a:endParaRPr b="0" i="0" sz="1400" u="none" cap="none" strike="noStrike">
              <a:solidFill>
                <a:srgbClr val="516F90"/>
              </a:solidFill>
              <a:latin typeface="Avenir"/>
              <a:ea typeface="Avenir"/>
              <a:cs typeface="Avenir"/>
              <a:sym typeface="Avenir"/>
            </a:endParaRPr>
          </a:p>
        </p:txBody>
      </p:sp>
      <p:cxnSp>
        <p:nvCxnSpPr>
          <p:cNvPr id="36" name="Google Shape;36;p35"/>
          <p:cNvCxnSpPr/>
          <p:nvPr/>
        </p:nvCxnSpPr>
        <p:spPr>
          <a:xfrm>
            <a:off x="1326750" y="858550"/>
            <a:ext cx="7242300" cy="0"/>
          </a:xfrm>
          <a:prstGeom prst="straightConnector1">
            <a:avLst/>
          </a:prstGeom>
          <a:noFill/>
          <a:ln cap="flat" cmpd="sng" w="19050">
            <a:solidFill>
              <a:srgbClr val="FF7A59"/>
            </a:solidFill>
            <a:prstDash val="solid"/>
            <a:round/>
            <a:headEnd len="sm" w="sm" type="none"/>
            <a:tailEnd len="sm" w="sm" type="none"/>
          </a:ln>
        </p:spPr>
      </p:cxnSp>
      <p:sp>
        <p:nvSpPr>
          <p:cNvPr id="37" name="Google Shape;37;p35"/>
          <p:cNvSpPr txBox="1"/>
          <p:nvPr>
            <p:ph idx="1" type="subTitle"/>
          </p:nvPr>
        </p:nvSpPr>
        <p:spPr>
          <a:xfrm>
            <a:off x="1306350" y="528775"/>
            <a:ext cx="7242300" cy="319200"/>
          </a:xfrm>
          <a:prstGeom prst="rect">
            <a:avLst/>
          </a:prstGeom>
          <a:noFill/>
          <a:ln>
            <a:noFill/>
          </a:ln>
        </p:spPr>
        <p:txBody>
          <a:bodyPr anchorCtr="0" anchor="ctr" bIns="91425" lIns="0" spcFirstLastPara="1" rIns="91425" wrap="square" tIns="91425">
            <a:noAutofit/>
          </a:bodyPr>
          <a:lstStyle>
            <a:lvl1pPr lvl="0" algn="l">
              <a:lnSpc>
                <a:spcPct val="100000"/>
              </a:lnSpc>
              <a:spcBef>
                <a:spcPts val="0"/>
              </a:spcBef>
              <a:spcAft>
                <a:spcPts val="0"/>
              </a:spcAft>
              <a:buSzPts val="1800"/>
              <a:buNone/>
              <a:defRPr/>
            </a:lvl1pPr>
            <a:lvl2pPr lvl="1" algn="l">
              <a:lnSpc>
                <a:spcPct val="115000"/>
              </a:lnSpc>
              <a:spcBef>
                <a:spcPts val="0"/>
              </a:spcBef>
              <a:spcAft>
                <a:spcPts val="0"/>
              </a:spcAft>
              <a:buSzPts val="1400"/>
              <a:buNone/>
              <a:defRPr/>
            </a:lvl2pPr>
            <a:lvl3pPr lvl="2" algn="l">
              <a:lnSpc>
                <a:spcPct val="115000"/>
              </a:lnSpc>
              <a:spcBef>
                <a:spcPts val="1600"/>
              </a:spcBef>
              <a:spcAft>
                <a:spcPts val="0"/>
              </a:spcAft>
              <a:buSzPts val="1400"/>
              <a:buNone/>
              <a:defRPr/>
            </a:lvl3pPr>
            <a:lvl4pPr lvl="3" algn="l">
              <a:lnSpc>
                <a:spcPct val="115000"/>
              </a:lnSpc>
              <a:spcBef>
                <a:spcPts val="1600"/>
              </a:spcBef>
              <a:spcAft>
                <a:spcPts val="0"/>
              </a:spcAft>
              <a:buSzPts val="1400"/>
              <a:buNone/>
              <a:defRPr/>
            </a:lvl4pPr>
            <a:lvl5pPr lvl="4" algn="l">
              <a:lnSpc>
                <a:spcPct val="115000"/>
              </a:lnSpc>
              <a:spcBef>
                <a:spcPts val="1600"/>
              </a:spcBef>
              <a:spcAft>
                <a:spcPts val="0"/>
              </a:spcAft>
              <a:buSzPts val="1400"/>
              <a:buNone/>
              <a:defRPr/>
            </a:lvl5pPr>
            <a:lvl6pPr lvl="5" algn="l">
              <a:lnSpc>
                <a:spcPct val="115000"/>
              </a:lnSpc>
              <a:spcBef>
                <a:spcPts val="1600"/>
              </a:spcBef>
              <a:spcAft>
                <a:spcPts val="0"/>
              </a:spcAft>
              <a:buSzPts val="1400"/>
              <a:buNone/>
              <a:defRPr/>
            </a:lvl6pPr>
            <a:lvl7pPr lvl="6" algn="l">
              <a:lnSpc>
                <a:spcPct val="115000"/>
              </a:lnSpc>
              <a:spcBef>
                <a:spcPts val="1600"/>
              </a:spcBef>
              <a:spcAft>
                <a:spcPts val="0"/>
              </a:spcAft>
              <a:buSzPts val="1400"/>
              <a:buNone/>
              <a:defRPr/>
            </a:lvl7pPr>
            <a:lvl8pPr lvl="7" algn="l">
              <a:lnSpc>
                <a:spcPct val="115000"/>
              </a:lnSpc>
              <a:spcBef>
                <a:spcPts val="1600"/>
              </a:spcBef>
              <a:spcAft>
                <a:spcPts val="0"/>
              </a:spcAft>
              <a:buSzPts val="1400"/>
              <a:buNone/>
              <a:defRPr/>
            </a:lvl8pPr>
            <a:lvl9pPr lvl="8" algn="l">
              <a:lnSpc>
                <a:spcPct val="115000"/>
              </a:lnSpc>
              <a:spcBef>
                <a:spcPts val="1600"/>
              </a:spcBef>
              <a:spcAft>
                <a:spcPts val="1600"/>
              </a:spcAft>
              <a:buSzPts val="1400"/>
              <a:buNone/>
              <a:defRPr/>
            </a:lvl9pPr>
          </a:lstStyle>
          <a:p/>
        </p:txBody>
      </p:sp>
      <p:sp>
        <p:nvSpPr>
          <p:cNvPr id="38" name="Google Shape;38;p35"/>
          <p:cNvSpPr txBox="1"/>
          <p:nvPr>
            <p:ph type="title"/>
          </p:nvPr>
        </p:nvSpPr>
        <p:spPr>
          <a:xfrm>
            <a:off x="2882300" y="1096075"/>
            <a:ext cx="2773500" cy="319200"/>
          </a:xfrm>
          <a:prstGeom prst="rect">
            <a:avLst/>
          </a:prstGeom>
          <a:noFill/>
          <a:ln>
            <a:noFill/>
          </a:ln>
        </p:spPr>
        <p:txBody>
          <a:bodyPr anchorCtr="0" anchor="b" bIns="91425" lIns="0" spcFirstLastPara="1" rIns="0" wrap="square" tIns="91425">
            <a:noAutofit/>
          </a:bodyPr>
          <a:lstStyle>
            <a:lvl1pPr lvl="0" algn="l">
              <a:lnSpc>
                <a:spcPct val="100000"/>
              </a:lnSpc>
              <a:spcBef>
                <a:spcPts val="0"/>
              </a:spcBef>
              <a:spcAft>
                <a:spcPts val="0"/>
              </a:spcAft>
              <a:buSzPts val="2800"/>
              <a:buNone/>
              <a:defRPr b="1" sz="1400">
                <a:solidFill>
                  <a:srgbClr val="99ACC2"/>
                </a:solidFill>
                <a:latin typeface="Avenir"/>
                <a:ea typeface="Avenir"/>
                <a:cs typeface="Avenir"/>
                <a:sym typeface="Avenir"/>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9" name="Google Shape;39;p35"/>
          <p:cNvSpPr txBox="1"/>
          <p:nvPr>
            <p:ph idx="2" type="title"/>
          </p:nvPr>
        </p:nvSpPr>
        <p:spPr>
          <a:xfrm>
            <a:off x="5795200" y="1096075"/>
            <a:ext cx="2773500" cy="319200"/>
          </a:xfrm>
          <a:prstGeom prst="rect">
            <a:avLst/>
          </a:prstGeom>
          <a:noFill/>
          <a:ln>
            <a:noFill/>
          </a:ln>
        </p:spPr>
        <p:txBody>
          <a:bodyPr anchorCtr="0" anchor="b" bIns="91425" lIns="0" spcFirstLastPara="1" rIns="0" wrap="square" tIns="91425">
            <a:noAutofit/>
          </a:bodyPr>
          <a:lstStyle>
            <a:lvl1pPr lvl="0" algn="l">
              <a:lnSpc>
                <a:spcPct val="100000"/>
              </a:lnSpc>
              <a:spcBef>
                <a:spcPts val="0"/>
              </a:spcBef>
              <a:spcAft>
                <a:spcPts val="0"/>
              </a:spcAft>
              <a:buSzPts val="2800"/>
              <a:buNone/>
              <a:defRPr b="1" sz="1400">
                <a:solidFill>
                  <a:srgbClr val="99ACC2"/>
                </a:solidFill>
                <a:latin typeface="Avenir"/>
                <a:ea typeface="Avenir"/>
                <a:cs typeface="Avenir"/>
                <a:sym typeface="Avenir"/>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0" name="Google Shape;40;p35"/>
          <p:cNvSpPr txBox="1"/>
          <p:nvPr>
            <p:ph idx="3" type="body"/>
          </p:nvPr>
        </p:nvSpPr>
        <p:spPr>
          <a:xfrm>
            <a:off x="571500" y="1426325"/>
            <a:ext cx="2059800" cy="3156600"/>
          </a:xfrm>
          <a:prstGeom prst="rect">
            <a:avLst/>
          </a:prstGeom>
          <a:noFill/>
          <a:ln>
            <a:noFill/>
          </a:ln>
        </p:spPr>
        <p:txBody>
          <a:bodyPr anchorCtr="0" anchor="t" bIns="0" lIns="0" spcFirstLastPara="1" rIns="0" wrap="square" tIns="0">
            <a:noAutofit/>
          </a:bodyPr>
          <a:lstStyle>
            <a:lvl1pPr indent="-285750" lvl="0" marL="457200" algn="l">
              <a:lnSpc>
                <a:spcPct val="115000"/>
              </a:lnSpc>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algn="l">
              <a:lnSpc>
                <a:spcPct val="115000"/>
              </a:lnSpc>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spTree>
  </p:cSld>
  <p:clrMapOvr>
    <a:masterClrMapping/>
  </p:clrMapOvr>
  <p:extLst>
    <p:ext uri="{DCECCB84-F9BA-43D5-87BE-67443E8EF086}">
      <p15:sldGuideLst>
        <p15:guide id="1" pos="288">
          <p15:clr>
            <a:srgbClr val="FA7B17"/>
          </p15:clr>
        </p15:guide>
        <p15:guide id="2" pos="5472">
          <p15:clr>
            <a:srgbClr val="FA7B17"/>
          </p15:clr>
        </p15:guide>
        <p15:guide id="3" pos="360">
          <p15:clr>
            <a:srgbClr val="FA7B17"/>
          </p15:clr>
        </p15:guide>
        <p15:guide id="4" orient="horz" pos="2880">
          <p15:clr>
            <a:srgbClr val="FA7B17"/>
          </p15:clr>
        </p15:guide>
        <p15:guide id="5" pos="5398">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ccesses">
  <p:cSld name="CUSTOM_5">
    <p:spTree>
      <p:nvGrpSpPr>
        <p:cNvPr id="41" name="Shape 41"/>
        <p:cNvGrpSpPr/>
        <p:nvPr/>
      </p:nvGrpSpPr>
      <p:grpSpPr>
        <a:xfrm>
          <a:off x="0" y="0"/>
          <a:ext cx="0" cy="0"/>
          <a:chOff x="0" y="0"/>
          <a:chExt cx="0" cy="0"/>
        </a:xfrm>
      </p:grpSpPr>
      <p:sp>
        <p:nvSpPr>
          <p:cNvPr id="42" name="Google Shape;42;p36"/>
          <p:cNvSpPr txBox="1"/>
          <p:nvPr/>
        </p:nvSpPr>
        <p:spPr>
          <a:xfrm>
            <a:off x="5031425" y="1115900"/>
            <a:ext cx="3208800" cy="31506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3725"/>
              </a:srgbClr>
            </a:outerShdw>
          </a:effectLst>
        </p:spPr>
        <p:txBody>
          <a:bodyPr anchorCtr="0" anchor="ctr" bIns="182875" lIns="274300" spcFirstLastPara="1" rIns="274300" wrap="square" tIns="274300">
            <a:noAutofit/>
          </a:bodyPr>
          <a:lstStyle/>
          <a:p>
            <a:pPr indent="0" lvl="0" marL="0" marR="0" rtl="0" algn="ctr">
              <a:lnSpc>
                <a:spcPct val="100000"/>
              </a:lnSpc>
              <a:spcBef>
                <a:spcPts val="0"/>
              </a:spcBef>
              <a:spcAft>
                <a:spcPts val="0"/>
              </a:spcAft>
              <a:buClr>
                <a:srgbClr val="000000"/>
              </a:buClr>
              <a:buSzPts val="1400"/>
              <a:buFont typeface="Arial"/>
              <a:buNone/>
            </a:pPr>
            <a:r>
              <a:rPr lang="en">
                <a:solidFill>
                  <a:schemeClr val="lt2"/>
                </a:solidFill>
                <a:latin typeface="Avenir"/>
                <a:ea typeface="Avenir"/>
                <a:cs typeface="Avenir"/>
                <a:sym typeface="Avenir"/>
              </a:rPr>
              <a:t>[insira tela aqui]</a:t>
            </a:r>
            <a:endParaRPr b="0" i="0" sz="1400" u="none" cap="none" strike="noStrike">
              <a:solidFill>
                <a:srgbClr val="99ACC2"/>
              </a:solidFill>
              <a:latin typeface="Avenir"/>
              <a:ea typeface="Avenir"/>
              <a:cs typeface="Avenir"/>
              <a:sym typeface="Avenir"/>
            </a:endParaRPr>
          </a:p>
        </p:txBody>
      </p:sp>
      <p:sp>
        <p:nvSpPr>
          <p:cNvPr id="43" name="Google Shape;43;p36"/>
          <p:cNvSpPr txBox="1"/>
          <p:nvPr/>
        </p:nvSpPr>
        <p:spPr>
          <a:xfrm>
            <a:off x="5031433" y="1115900"/>
            <a:ext cx="3208800" cy="112200"/>
          </a:xfrm>
          <a:prstGeom prst="rect">
            <a:avLst/>
          </a:prstGeom>
          <a:solidFill>
            <a:srgbClr val="FF7A59"/>
          </a:solidFill>
          <a:ln cap="flat" cmpd="sng" w="9525">
            <a:solidFill>
              <a:srgbClr val="FF7A59"/>
            </a:solidFill>
            <a:prstDash val="solid"/>
            <a:round/>
            <a:headEnd len="sm" w="sm" type="none"/>
            <a:tailEnd len="sm" w="sm" type="none"/>
          </a:ln>
        </p:spPr>
        <p:txBody>
          <a:bodyPr anchorCtr="0" anchor="t" bIns="182875" lIns="274300" spcFirstLastPara="1" rIns="274300" wrap="square" tIns="274300">
            <a:noAutofit/>
          </a:bodyPr>
          <a:lstStyle/>
          <a:p>
            <a:pPr indent="0" lvl="0" marL="0" marR="0" rtl="0" algn="l">
              <a:lnSpc>
                <a:spcPct val="135000"/>
              </a:lnSpc>
              <a:spcBef>
                <a:spcPts val="0"/>
              </a:spcBef>
              <a:spcAft>
                <a:spcPts val="0"/>
              </a:spcAft>
              <a:buClr>
                <a:srgbClr val="000000"/>
              </a:buClr>
              <a:buSzPts val="1400"/>
              <a:buFont typeface="Arial"/>
              <a:buNone/>
            </a:pPr>
            <a:r>
              <a:t/>
            </a:r>
            <a:endParaRPr b="0" i="0" sz="1400" u="none" cap="none" strike="noStrike">
              <a:solidFill>
                <a:srgbClr val="516F90"/>
              </a:solidFill>
              <a:latin typeface="Avenir"/>
              <a:ea typeface="Avenir"/>
              <a:cs typeface="Avenir"/>
              <a:sym typeface="Avenir"/>
            </a:endParaRPr>
          </a:p>
        </p:txBody>
      </p:sp>
      <p:sp>
        <p:nvSpPr>
          <p:cNvPr id="44" name="Google Shape;44;p36"/>
          <p:cNvSpPr txBox="1"/>
          <p:nvPr/>
        </p:nvSpPr>
        <p:spPr>
          <a:xfrm>
            <a:off x="903775" y="1115900"/>
            <a:ext cx="3208800" cy="31506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3725"/>
              </a:srgbClr>
            </a:outerShdw>
          </a:effectLst>
        </p:spPr>
        <p:txBody>
          <a:bodyPr anchorCtr="0" anchor="ctr" bIns="182875" lIns="274300" spcFirstLastPara="1" rIns="274300" wrap="square" tIns="274300">
            <a:noAutofit/>
          </a:bodyPr>
          <a:lstStyle/>
          <a:p>
            <a:pPr indent="0" lvl="0" marL="0" marR="0" rtl="0" algn="ctr">
              <a:lnSpc>
                <a:spcPct val="100000"/>
              </a:lnSpc>
              <a:spcBef>
                <a:spcPts val="0"/>
              </a:spcBef>
              <a:spcAft>
                <a:spcPts val="0"/>
              </a:spcAft>
              <a:buClr>
                <a:srgbClr val="000000"/>
              </a:buClr>
              <a:buSzPts val="1400"/>
              <a:buFont typeface="Arial"/>
              <a:buNone/>
            </a:pPr>
            <a:r>
              <a:rPr lang="en">
                <a:solidFill>
                  <a:schemeClr val="lt2"/>
                </a:solidFill>
                <a:latin typeface="Avenir"/>
                <a:ea typeface="Avenir"/>
                <a:cs typeface="Avenir"/>
                <a:sym typeface="Avenir"/>
              </a:rPr>
              <a:t>[insira tela aqui]</a:t>
            </a:r>
            <a:endParaRPr b="0" i="0" sz="1400" u="none" cap="none" strike="noStrike">
              <a:solidFill>
                <a:srgbClr val="99ACC2"/>
              </a:solidFill>
              <a:latin typeface="Avenir"/>
              <a:ea typeface="Avenir"/>
              <a:cs typeface="Avenir"/>
              <a:sym typeface="Avenir"/>
            </a:endParaRPr>
          </a:p>
        </p:txBody>
      </p:sp>
      <p:sp>
        <p:nvSpPr>
          <p:cNvPr id="45" name="Google Shape;45;p36"/>
          <p:cNvSpPr txBox="1"/>
          <p:nvPr/>
        </p:nvSpPr>
        <p:spPr>
          <a:xfrm>
            <a:off x="903782" y="1115900"/>
            <a:ext cx="3208800" cy="112200"/>
          </a:xfrm>
          <a:prstGeom prst="rect">
            <a:avLst/>
          </a:prstGeom>
          <a:solidFill>
            <a:srgbClr val="FF7A59"/>
          </a:solidFill>
          <a:ln cap="flat" cmpd="sng" w="9525">
            <a:solidFill>
              <a:srgbClr val="FF7A59"/>
            </a:solidFill>
            <a:prstDash val="solid"/>
            <a:round/>
            <a:headEnd len="sm" w="sm" type="none"/>
            <a:tailEnd len="sm" w="sm" type="none"/>
          </a:ln>
        </p:spPr>
        <p:txBody>
          <a:bodyPr anchorCtr="0" anchor="t" bIns="182875" lIns="274300" spcFirstLastPara="1" rIns="274300" wrap="square" tIns="274300">
            <a:noAutofit/>
          </a:bodyPr>
          <a:lstStyle/>
          <a:p>
            <a:pPr indent="0" lvl="0" marL="0" marR="0" rtl="0" algn="l">
              <a:lnSpc>
                <a:spcPct val="135000"/>
              </a:lnSpc>
              <a:spcBef>
                <a:spcPts val="0"/>
              </a:spcBef>
              <a:spcAft>
                <a:spcPts val="0"/>
              </a:spcAft>
              <a:buClr>
                <a:srgbClr val="000000"/>
              </a:buClr>
              <a:buSzPts val="1400"/>
              <a:buFont typeface="Arial"/>
              <a:buNone/>
            </a:pPr>
            <a:r>
              <a:t/>
            </a:r>
            <a:endParaRPr b="0" i="0" sz="1400" u="none" cap="none" strike="noStrike">
              <a:solidFill>
                <a:srgbClr val="516F90"/>
              </a:solidFill>
              <a:latin typeface="Avenir"/>
              <a:ea typeface="Avenir"/>
              <a:cs typeface="Avenir"/>
              <a:sym typeface="Avenir"/>
            </a:endParaRPr>
          </a:p>
        </p:txBody>
      </p:sp>
      <p:pic>
        <p:nvPicPr>
          <p:cNvPr id="46" name="Google Shape;46;p36"/>
          <p:cNvPicPr preferRelativeResize="0"/>
          <p:nvPr/>
        </p:nvPicPr>
        <p:blipFill rotWithShape="1">
          <a:blip r:embed="rId2">
            <a:alphaModFix/>
          </a:blip>
          <a:srcRect b="23291" l="26011" r="26015" t="23297"/>
          <a:stretch/>
        </p:blipFill>
        <p:spPr>
          <a:xfrm>
            <a:off x="381000" y="162100"/>
            <a:ext cx="813775" cy="905975"/>
          </a:xfrm>
          <a:prstGeom prst="rect">
            <a:avLst/>
          </a:prstGeom>
          <a:noFill/>
          <a:ln>
            <a:noFill/>
          </a:ln>
        </p:spPr>
      </p:pic>
      <p:sp>
        <p:nvSpPr>
          <p:cNvPr id="47" name="Google Shape;47;p36"/>
          <p:cNvSpPr txBox="1"/>
          <p:nvPr>
            <p:ph idx="1" type="subTitle"/>
          </p:nvPr>
        </p:nvSpPr>
        <p:spPr>
          <a:xfrm>
            <a:off x="1216650" y="528775"/>
            <a:ext cx="6568200" cy="319200"/>
          </a:xfrm>
          <a:prstGeom prst="rect">
            <a:avLst/>
          </a:prstGeom>
          <a:noFill/>
          <a:ln>
            <a:noFill/>
          </a:ln>
        </p:spPr>
        <p:txBody>
          <a:bodyPr anchorCtr="0" anchor="ctr" bIns="91425" lIns="0" spcFirstLastPara="1" rIns="91425" wrap="square" tIns="91425">
            <a:noAutofit/>
          </a:bodyPr>
          <a:lstStyle>
            <a:lvl1pPr lvl="0" algn="l">
              <a:lnSpc>
                <a:spcPct val="100000"/>
              </a:lnSpc>
              <a:spcBef>
                <a:spcPts val="0"/>
              </a:spcBef>
              <a:spcAft>
                <a:spcPts val="0"/>
              </a:spcAft>
              <a:buSzPts val="1800"/>
              <a:buNone/>
              <a:defRPr/>
            </a:lvl1pPr>
            <a:lvl2pPr lvl="1" algn="l">
              <a:lnSpc>
                <a:spcPct val="115000"/>
              </a:lnSpc>
              <a:spcBef>
                <a:spcPts val="0"/>
              </a:spcBef>
              <a:spcAft>
                <a:spcPts val="0"/>
              </a:spcAft>
              <a:buSzPts val="1400"/>
              <a:buNone/>
              <a:defRPr/>
            </a:lvl2pPr>
            <a:lvl3pPr lvl="2" algn="l">
              <a:lnSpc>
                <a:spcPct val="115000"/>
              </a:lnSpc>
              <a:spcBef>
                <a:spcPts val="1600"/>
              </a:spcBef>
              <a:spcAft>
                <a:spcPts val="0"/>
              </a:spcAft>
              <a:buSzPts val="1400"/>
              <a:buNone/>
              <a:defRPr/>
            </a:lvl3pPr>
            <a:lvl4pPr lvl="3" algn="l">
              <a:lnSpc>
                <a:spcPct val="115000"/>
              </a:lnSpc>
              <a:spcBef>
                <a:spcPts val="1600"/>
              </a:spcBef>
              <a:spcAft>
                <a:spcPts val="0"/>
              </a:spcAft>
              <a:buSzPts val="1400"/>
              <a:buNone/>
              <a:defRPr/>
            </a:lvl4pPr>
            <a:lvl5pPr lvl="4" algn="l">
              <a:lnSpc>
                <a:spcPct val="115000"/>
              </a:lnSpc>
              <a:spcBef>
                <a:spcPts val="1600"/>
              </a:spcBef>
              <a:spcAft>
                <a:spcPts val="0"/>
              </a:spcAft>
              <a:buSzPts val="1400"/>
              <a:buNone/>
              <a:defRPr/>
            </a:lvl5pPr>
            <a:lvl6pPr lvl="5" algn="l">
              <a:lnSpc>
                <a:spcPct val="115000"/>
              </a:lnSpc>
              <a:spcBef>
                <a:spcPts val="1600"/>
              </a:spcBef>
              <a:spcAft>
                <a:spcPts val="0"/>
              </a:spcAft>
              <a:buSzPts val="1400"/>
              <a:buNone/>
              <a:defRPr/>
            </a:lvl6pPr>
            <a:lvl7pPr lvl="6" algn="l">
              <a:lnSpc>
                <a:spcPct val="115000"/>
              </a:lnSpc>
              <a:spcBef>
                <a:spcPts val="1600"/>
              </a:spcBef>
              <a:spcAft>
                <a:spcPts val="0"/>
              </a:spcAft>
              <a:buSzPts val="1400"/>
              <a:buNone/>
              <a:defRPr/>
            </a:lvl7pPr>
            <a:lvl8pPr lvl="7" algn="l">
              <a:lnSpc>
                <a:spcPct val="115000"/>
              </a:lnSpc>
              <a:spcBef>
                <a:spcPts val="1600"/>
              </a:spcBef>
              <a:spcAft>
                <a:spcPts val="0"/>
              </a:spcAft>
              <a:buSzPts val="1400"/>
              <a:buNone/>
              <a:defRPr/>
            </a:lvl8pPr>
            <a:lvl9pPr lvl="8" algn="l">
              <a:lnSpc>
                <a:spcPct val="115000"/>
              </a:lnSpc>
              <a:spcBef>
                <a:spcPts val="1600"/>
              </a:spcBef>
              <a:spcAft>
                <a:spcPts val="1600"/>
              </a:spcAft>
              <a:buSzPts val="1400"/>
              <a:buNone/>
              <a:defRPr/>
            </a:lvl9pPr>
          </a:lstStyle>
          <a:p/>
        </p:txBody>
      </p:sp>
      <p:sp>
        <p:nvSpPr>
          <p:cNvPr id="48" name="Google Shape;48;p36"/>
          <p:cNvSpPr txBox="1"/>
          <p:nvPr>
            <p:ph type="title"/>
          </p:nvPr>
        </p:nvSpPr>
        <p:spPr>
          <a:xfrm>
            <a:off x="903775" y="4348525"/>
            <a:ext cx="3208800" cy="319200"/>
          </a:xfrm>
          <a:prstGeom prst="rect">
            <a:avLst/>
          </a:prstGeom>
          <a:noFill/>
          <a:ln>
            <a:noFill/>
          </a:ln>
        </p:spPr>
        <p:txBody>
          <a:bodyPr anchorCtr="0" anchor="ctr" bIns="91425" lIns="0" spcFirstLastPara="1" rIns="0" wrap="square" tIns="91425">
            <a:noAutofit/>
          </a:bodyPr>
          <a:lstStyle>
            <a:lvl1pPr lvl="0" algn="l">
              <a:lnSpc>
                <a:spcPct val="100000"/>
              </a:lnSpc>
              <a:spcBef>
                <a:spcPts val="0"/>
              </a:spcBef>
              <a:spcAft>
                <a:spcPts val="0"/>
              </a:spcAft>
              <a:buSzPts val="2800"/>
              <a:buNone/>
              <a:defRPr b="1" sz="1400">
                <a:solidFill>
                  <a:srgbClr val="99ACC2"/>
                </a:solidFill>
                <a:latin typeface="Avenir"/>
                <a:ea typeface="Avenir"/>
                <a:cs typeface="Avenir"/>
                <a:sym typeface="Avenir"/>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9" name="Google Shape;49;p36"/>
          <p:cNvSpPr txBox="1"/>
          <p:nvPr>
            <p:ph idx="2" type="title"/>
          </p:nvPr>
        </p:nvSpPr>
        <p:spPr>
          <a:xfrm>
            <a:off x="5031425" y="4348525"/>
            <a:ext cx="3208800" cy="319200"/>
          </a:xfrm>
          <a:prstGeom prst="rect">
            <a:avLst/>
          </a:prstGeom>
          <a:noFill/>
          <a:ln>
            <a:noFill/>
          </a:ln>
        </p:spPr>
        <p:txBody>
          <a:bodyPr anchorCtr="0" anchor="ctr" bIns="91425" lIns="0" spcFirstLastPara="1" rIns="0" wrap="square" tIns="91425">
            <a:noAutofit/>
          </a:bodyPr>
          <a:lstStyle>
            <a:lvl1pPr lvl="0" algn="l">
              <a:lnSpc>
                <a:spcPct val="100000"/>
              </a:lnSpc>
              <a:spcBef>
                <a:spcPts val="0"/>
              </a:spcBef>
              <a:spcAft>
                <a:spcPts val="0"/>
              </a:spcAft>
              <a:buSzPts val="2800"/>
              <a:buNone/>
              <a:defRPr b="1" sz="1400">
                <a:solidFill>
                  <a:srgbClr val="99ACC2"/>
                </a:solidFill>
                <a:latin typeface="Avenir"/>
                <a:ea typeface="Avenir"/>
                <a:cs typeface="Avenir"/>
                <a:sym typeface="Avenir"/>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extLst>
    <p:ext uri="{DCECCB84-F9BA-43D5-87BE-67443E8EF086}">
      <p15:sldGuideLst>
        <p15:guide id="1" pos="288">
          <p15:clr>
            <a:srgbClr val="FA7B17"/>
          </p15:clr>
        </p15:guide>
        <p15:guide id="2" orient="horz" pos="288">
          <p15:clr>
            <a:srgbClr val="FA7B17"/>
          </p15:clr>
        </p15:guide>
        <p15:guide id="3" orient="horz" pos="2952">
          <p15:clr>
            <a:srgbClr val="FA7B17"/>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pportunities">
  <p:cSld name="CUSTOM_3">
    <p:spTree>
      <p:nvGrpSpPr>
        <p:cNvPr id="50" name="Shape 50"/>
        <p:cNvGrpSpPr/>
        <p:nvPr/>
      </p:nvGrpSpPr>
      <p:grpSpPr>
        <a:xfrm>
          <a:off x="0" y="0"/>
          <a:ext cx="0" cy="0"/>
          <a:chOff x="0" y="0"/>
          <a:chExt cx="0" cy="0"/>
        </a:xfrm>
      </p:grpSpPr>
      <p:sp>
        <p:nvSpPr>
          <p:cNvPr id="51" name="Google Shape;51;p37"/>
          <p:cNvSpPr txBox="1"/>
          <p:nvPr/>
        </p:nvSpPr>
        <p:spPr>
          <a:xfrm>
            <a:off x="576550" y="1466025"/>
            <a:ext cx="4854900" cy="22722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3725"/>
              </a:srgbClr>
            </a:outerShdw>
          </a:effectLst>
        </p:spPr>
        <p:txBody>
          <a:bodyPr anchorCtr="0" anchor="ctr" bIns="182875" lIns="274300" spcFirstLastPara="1" rIns="274300" wrap="square" tIns="274300">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lt2"/>
                </a:solidFill>
                <a:latin typeface="Avenir"/>
                <a:ea typeface="Avenir"/>
                <a:cs typeface="Avenir"/>
                <a:sym typeface="Avenir"/>
              </a:rPr>
              <a:t>[</a:t>
            </a:r>
            <a:r>
              <a:rPr lang="en">
                <a:solidFill>
                  <a:schemeClr val="lt2"/>
                </a:solidFill>
                <a:latin typeface="Avenir"/>
                <a:ea typeface="Avenir"/>
                <a:cs typeface="Avenir"/>
                <a:sym typeface="Avenir"/>
              </a:rPr>
              <a:t>insira tela com estatísticas aqui</a:t>
            </a:r>
            <a:r>
              <a:rPr b="0" i="0" lang="en" sz="1400" u="none" cap="none" strike="noStrike">
                <a:solidFill>
                  <a:schemeClr val="lt2"/>
                </a:solidFill>
                <a:latin typeface="Avenir"/>
                <a:ea typeface="Avenir"/>
                <a:cs typeface="Avenir"/>
                <a:sym typeface="Avenir"/>
              </a:rPr>
              <a:t>]</a:t>
            </a:r>
            <a:endParaRPr b="0" i="0" sz="1400" u="none" cap="none" strike="noStrike">
              <a:solidFill>
                <a:srgbClr val="99ACC2"/>
              </a:solidFill>
              <a:latin typeface="Avenir"/>
              <a:ea typeface="Avenir"/>
              <a:cs typeface="Avenir"/>
              <a:sym typeface="Avenir"/>
            </a:endParaRPr>
          </a:p>
        </p:txBody>
      </p:sp>
      <p:sp>
        <p:nvSpPr>
          <p:cNvPr id="52" name="Google Shape;52;p37"/>
          <p:cNvSpPr txBox="1"/>
          <p:nvPr/>
        </p:nvSpPr>
        <p:spPr>
          <a:xfrm>
            <a:off x="576550" y="1466025"/>
            <a:ext cx="4854900" cy="97500"/>
          </a:xfrm>
          <a:prstGeom prst="rect">
            <a:avLst/>
          </a:prstGeom>
          <a:solidFill>
            <a:srgbClr val="00BDA5"/>
          </a:solidFill>
          <a:ln cap="flat" cmpd="sng" w="9525">
            <a:solidFill>
              <a:srgbClr val="00BDA5"/>
            </a:solidFill>
            <a:prstDash val="solid"/>
            <a:round/>
            <a:headEnd len="sm" w="sm" type="none"/>
            <a:tailEnd len="sm" w="sm" type="none"/>
          </a:ln>
        </p:spPr>
        <p:txBody>
          <a:bodyPr anchorCtr="0" anchor="t" bIns="182875" lIns="274300" spcFirstLastPara="1" rIns="274300" wrap="square" tIns="274300">
            <a:noAutofit/>
          </a:bodyPr>
          <a:lstStyle/>
          <a:p>
            <a:pPr indent="0" lvl="0" marL="0" marR="0" rtl="0" algn="l">
              <a:lnSpc>
                <a:spcPct val="135000"/>
              </a:lnSpc>
              <a:spcBef>
                <a:spcPts val="0"/>
              </a:spcBef>
              <a:spcAft>
                <a:spcPts val="0"/>
              </a:spcAft>
              <a:buClr>
                <a:srgbClr val="000000"/>
              </a:buClr>
              <a:buSzPts val="1400"/>
              <a:buFont typeface="Arial"/>
              <a:buNone/>
            </a:pPr>
            <a:r>
              <a:t/>
            </a:r>
            <a:endParaRPr b="0" i="0" sz="1400" u="none" cap="none" strike="noStrike">
              <a:solidFill>
                <a:srgbClr val="516F90"/>
              </a:solidFill>
              <a:latin typeface="Avenir"/>
              <a:ea typeface="Avenir"/>
              <a:cs typeface="Avenir"/>
              <a:sym typeface="Avenir"/>
            </a:endParaRPr>
          </a:p>
        </p:txBody>
      </p:sp>
      <p:pic>
        <p:nvPicPr>
          <p:cNvPr id="53" name="Google Shape;53;p37"/>
          <p:cNvPicPr preferRelativeResize="0"/>
          <p:nvPr/>
        </p:nvPicPr>
        <p:blipFill rotWithShape="1">
          <a:blip r:embed="rId2">
            <a:alphaModFix/>
          </a:blip>
          <a:srcRect b="20507" l="20679" r="20673" t="20513"/>
          <a:stretch/>
        </p:blipFill>
        <p:spPr>
          <a:xfrm>
            <a:off x="303575" y="283750"/>
            <a:ext cx="1098376" cy="1104600"/>
          </a:xfrm>
          <a:prstGeom prst="rect">
            <a:avLst/>
          </a:prstGeom>
          <a:noFill/>
          <a:ln>
            <a:noFill/>
          </a:ln>
        </p:spPr>
      </p:pic>
      <p:cxnSp>
        <p:nvCxnSpPr>
          <p:cNvPr id="54" name="Google Shape;54;p37"/>
          <p:cNvCxnSpPr/>
          <p:nvPr/>
        </p:nvCxnSpPr>
        <p:spPr>
          <a:xfrm>
            <a:off x="1326750" y="858550"/>
            <a:ext cx="7242300" cy="0"/>
          </a:xfrm>
          <a:prstGeom prst="straightConnector1">
            <a:avLst/>
          </a:prstGeom>
          <a:noFill/>
          <a:ln cap="flat" cmpd="sng" w="19050">
            <a:solidFill>
              <a:srgbClr val="F5C26B"/>
            </a:solidFill>
            <a:prstDash val="solid"/>
            <a:round/>
            <a:headEnd len="sm" w="sm" type="none"/>
            <a:tailEnd len="sm" w="sm" type="none"/>
          </a:ln>
        </p:spPr>
      </p:cxnSp>
      <p:sp>
        <p:nvSpPr>
          <p:cNvPr id="55" name="Google Shape;55;p37"/>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lvl1pPr lvl="0" algn="l">
              <a:lnSpc>
                <a:spcPct val="100000"/>
              </a:lnSpc>
              <a:spcBef>
                <a:spcPts val="0"/>
              </a:spcBef>
              <a:spcAft>
                <a:spcPts val="0"/>
              </a:spcAft>
              <a:buSzPts val="1800"/>
              <a:buNone/>
              <a:defRPr/>
            </a:lvl1pPr>
            <a:lvl2pPr lvl="1" algn="l">
              <a:lnSpc>
                <a:spcPct val="115000"/>
              </a:lnSpc>
              <a:spcBef>
                <a:spcPts val="0"/>
              </a:spcBef>
              <a:spcAft>
                <a:spcPts val="0"/>
              </a:spcAft>
              <a:buSzPts val="1400"/>
              <a:buNone/>
              <a:defRPr/>
            </a:lvl2pPr>
            <a:lvl3pPr lvl="2" algn="l">
              <a:lnSpc>
                <a:spcPct val="115000"/>
              </a:lnSpc>
              <a:spcBef>
                <a:spcPts val="1600"/>
              </a:spcBef>
              <a:spcAft>
                <a:spcPts val="0"/>
              </a:spcAft>
              <a:buSzPts val="1400"/>
              <a:buNone/>
              <a:defRPr/>
            </a:lvl3pPr>
            <a:lvl4pPr lvl="3" algn="l">
              <a:lnSpc>
                <a:spcPct val="115000"/>
              </a:lnSpc>
              <a:spcBef>
                <a:spcPts val="1600"/>
              </a:spcBef>
              <a:spcAft>
                <a:spcPts val="0"/>
              </a:spcAft>
              <a:buSzPts val="1400"/>
              <a:buNone/>
              <a:defRPr/>
            </a:lvl4pPr>
            <a:lvl5pPr lvl="4" algn="l">
              <a:lnSpc>
                <a:spcPct val="115000"/>
              </a:lnSpc>
              <a:spcBef>
                <a:spcPts val="1600"/>
              </a:spcBef>
              <a:spcAft>
                <a:spcPts val="0"/>
              </a:spcAft>
              <a:buSzPts val="1400"/>
              <a:buNone/>
              <a:defRPr/>
            </a:lvl5pPr>
            <a:lvl6pPr lvl="5" algn="l">
              <a:lnSpc>
                <a:spcPct val="115000"/>
              </a:lnSpc>
              <a:spcBef>
                <a:spcPts val="1600"/>
              </a:spcBef>
              <a:spcAft>
                <a:spcPts val="0"/>
              </a:spcAft>
              <a:buSzPts val="1400"/>
              <a:buNone/>
              <a:defRPr/>
            </a:lvl6pPr>
            <a:lvl7pPr lvl="6" algn="l">
              <a:lnSpc>
                <a:spcPct val="115000"/>
              </a:lnSpc>
              <a:spcBef>
                <a:spcPts val="1600"/>
              </a:spcBef>
              <a:spcAft>
                <a:spcPts val="0"/>
              </a:spcAft>
              <a:buSzPts val="1400"/>
              <a:buNone/>
              <a:defRPr/>
            </a:lvl7pPr>
            <a:lvl8pPr lvl="7" algn="l">
              <a:lnSpc>
                <a:spcPct val="115000"/>
              </a:lnSpc>
              <a:spcBef>
                <a:spcPts val="1600"/>
              </a:spcBef>
              <a:spcAft>
                <a:spcPts val="0"/>
              </a:spcAft>
              <a:buSzPts val="1400"/>
              <a:buNone/>
              <a:defRPr/>
            </a:lvl8pPr>
            <a:lvl9pPr lvl="8" algn="l">
              <a:lnSpc>
                <a:spcPct val="115000"/>
              </a:lnSpc>
              <a:spcBef>
                <a:spcPts val="1600"/>
              </a:spcBef>
              <a:spcAft>
                <a:spcPts val="1600"/>
              </a:spcAft>
              <a:buSzPts val="1400"/>
              <a:buNone/>
              <a:defRPr/>
            </a:lvl9pPr>
          </a:lstStyle>
          <a:p/>
        </p:txBody>
      </p:sp>
      <p:sp>
        <p:nvSpPr>
          <p:cNvPr id="56" name="Google Shape;56;p37"/>
          <p:cNvSpPr txBox="1"/>
          <p:nvPr>
            <p:ph idx="2" type="body"/>
          </p:nvPr>
        </p:nvSpPr>
        <p:spPr>
          <a:xfrm>
            <a:off x="576550" y="3738225"/>
            <a:ext cx="4854900" cy="948000"/>
          </a:xfrm>
          <a:prstGeom prst="rect">
            <a:avLst/>
          </a:prstGeom>
          <a:noFill/>
          <a:ln>
            <a:noFill/>
          </a:ln>
        </p:spPr>
        <p:txBody>
          <a:bodyPr anchorCtr="0" anchor="t" bIns="91425" lIns="0" spcFirstLastPara="1" rIns="91425" wrap="square" tIns="91425">
            <a:noAutofit/>
          </a:bodyPr>
          <a:lstStyle>
            <a:lvl1pPr indent="-285750" lvl="0" marL="457200" algn="l">
              <a:lnSpc>
                <a:spcPct val="115000"/>
              </a:lnSpc>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algn="l">
              <a:lnSpc>
                <a:spcPct val="115000"/>
              </a:lnSpc>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sp>
        <p:nvSpPr>
          <p:cNvPr id="57" name="Google Shape;57;p37"/>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lvl1pPr indent="-285750" lvl="0" marL="457200" algn="l">
              <a:lnSpc>
                <a:spcPct val="115000"/>
              </a:lnSpc>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algn="l">
              <a:lnSpc>
                <a:spcPct val="115000"/>
              </a:lnSpc>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spTree>
  </p:cSld>
  <p:clrMapOvr>
    <a:masterClrMapping/>
  </p:clrMapOvr>
  <p:extLst>
    <p:ext uri="{DCECCB84-F9BA-43D5-87BE-67443E8EF086}">
      <p15:sldGuideLst>
        <p15:guide id="1" orient="horz" pos="2952">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3">
  <p:cSld name="SECTION_HEADER_1_1">
    <p:bg>
      <p:bgPr>
        <a:gradFill>
          <a:gsLst>
            <a:gs pos="0">
              <a:srgbClr val="FF7A59"/>
            </a:gs>
            <a:gs pos="100000">
              <a:srgbClr val="F5C26B"/>
            </a:gs>
          </a:gsLst>
          <a:lin ang="8099331" scaled="0"/>
        </a:gradFill>
      </p:bgPr>
    </p:bg>
    <p:spTree>
      <p:nvGrpSpPr>
        <p:cNvPr id="58" name="Shape 58"/>
        <p:cNvGrpSpPr/>
        <p:nvPr/>
      </p:nvGrpSpPr>
      <p:grpSpPr>
        <a:xfrm>
          <a:off x="0" y="0"/>
          <a:ext cx="0" cy="0"/>
          <a:chOff x="0" y="0"/>
          <a:chExt cx="0" cy="0"/>
        </a:xfrm>
      </p:grpSpPr>
      <p:sp>
        <p:nvSpPr>
          <p:cNvPr id="59" name="Google Shape;59;p3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3600"/>
              <a:buNone/>
              <a:defRPr sz="3600">
                <a:solidFill>
                  <a:srgbClr val="FFFFFF"/>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60" name="Google Shape;60;p3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61" name="Google Shape;61;p38"/>
          <p:cNvPicPr preferRelativeResize="0"/>
          <p:nvPr/>
        </p:nvPicPr>
        <p:blipFill rotWithShape="1">
          <a:blip r:embed="rId2">
            <a:alphaModFix/>
          </a:blip>
          <a:srcRect b="0" l="0" r="0" t="0"/>
          <a:stretch/>
        </p:blipFill>
        <p:spPr>
          <a:xfrm>
            <a:off x="-761975" y="-9851275"/>
            <a:ext cx="14096976" cy="1499477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00BDA5"/>
            </a:gs>
            <a:gs pos="100000">
              <a:srgbClr val="00A4BD"/>
            </a:gs>
          </a:gsLst>
          <a:lin ang="8100019" scaled="0"/>
        </a:gradFill>
      </p:bgPr>
    </p:bg>
    <p:spTree>
      <p:nvGrpSpPr>
        <p:cNvPr id="62" name="Shape 62"/>
        <p:cNvGrpSpPr/>
        <p:nvPr/>
      </p:nvGrpSpPr>
      <p:grpSpPr>
        <a:xfrm>
          <a:off x="0" y="0"/>
          <a:ext cx="0" cy="0"/>
          <a:chOff x="0" y="0"/>
          <a:chExt cx="0" cy="0"/>
        </a:xfrm>
      </p:grpSpPr>
      <p:pic>
        <p:nvPicPr>
          <p:cNvPr id="63" name="Google Shape;63;p39"/>
          <p:cNvPicPr preferRelativeResize="0"/>
          <p:nvPr/>
        </p:nvPicPr>
        <p:blipFill rotWithShape="1">
          <a:blip r:embed="rId2">
            <a:alphaModFix/>
          </a:blip>
          <a:srcRect b="0" l="0" r="0" t="0"/>
          <a:stretch/>
        </p:blipFill>
        <p:spPr>
          <a:xfrm rot="5627064">
            <a:off x="-516516" y="-5980257"/>
            <a:ext cx="6714282" cy="16418209"/>
          </a:xfrm>
          <a:prstGeom prst="rect">
            <a:avLst/>
          </a:prstGeom>
          <a:noFill/>
          <a:ln>
            <a:noFill/>
          </a:ln>
        </p:spPr>
      </p:pic>
      <p:sp>
        <p:nvSpPr>
          <p:cNvPr id="64" name="Google Shape;64;p3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3600"/>
              <a:buNone/>
              <a:defRPr sz="3600">
                <a:solidFill>
                  <a:srgbClr val="FFFFFF"/>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65" name="Google Shape;65;p3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theme" Target="../theme/theme2.xml"/><Relationship Id="rId25" Type="http://schemas.openxmlformats.org/officeDocument/2006/relationships/slideLayout" Target="../slideLayouts/slideLayout25.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3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1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A4BD"/>
            </a:gs>
            <a:gs pos="100000">
              <a:srgbClr val="6A78D1"/>
            </a:gs>
          </a:gsLst>
          <a:lin ang="8099331" scaled="0"/>
        </a:gradFill>
      </p:bgPr>
    </p:bg>
    <p:spTree>
      <p:nvGrpSpPr>
        <p:cNvPr id="144" name="Shape 144"/>
        <p:cNvGrpSpPr/>
        <p:nvPr/>
      </p:nvGrpSpPr>
      <p:grpSpPr>
        <a:xfrm>
          <a:off x="0" y="0"/>
          <a:ext cx="0" cy="0"/>
          <a:chOff x="0" y="0"/>
          <a:chExt cx="0" cy="0"/>
        </a:xfrm>
      </p:grpSpPr>
      <p:sp>
        <p:nvSpPr>
          <p:cNvPr id="145" name="Google Shape;145;p1"/>
          <p:cNvSpPr txBox="1"/>
          <p:nvPr>
            <p:ph type="ctrTitle"/>
          </p:nvPr>
        </p:nvSpPr>
        <p:spPr>
          <a:xfrm>
            <a:off x="311700" y="2643425"/>
            <a:ext cx="8520600" cy="6171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lang="en"/>
              <a:t>Relatório de </a:t>
            </a:r>
            <a:r>
              <a:rPr lang="en"/>
              <a:t>redes sociais</a:t>
            </a:r>
            <a:endParaRPr/>
          </a:p>
        </p:txBody>
      </p:sp>
      <p:sp>
        <p:nvSpPr>
          <p:cNvPr id="146" name="Google Shape;146;p1"/>
          <p:cNvSpPr txBox="1"/>
          <p:nvPr>
            <p:ph idx="1" type="subTitle"/>
          </p:nvPr>
        </p:nvSpPr>
        <p:spPr>
          <a:xfrm>
            <a:off x="311700" y="32605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400"/>
              <a:buNone/>
            </a:pPr>
            <a:r>
              <a:rPr lang="en"/>
              <a:t>[mês] [ano]</a:t>
            </a:r>
            <a:endParaRPr/>
          </a:p>
        </p:txBody>
      </p:sp>
      <p:pic>
        <p:nvPicPr>
          <p:cNvPr id="147" name="Google Shape;147;p1"/>
          <p:cNvPicPr preferRelativeResize="0"/>
          <p:nvPr/>
        </p:nvPicPr>
        <p:blipFill rotWithShape="1">
          <a:blip r:embed="rId3">
            <a:alphaModFix/>
          </a:blip>
          <a:srcRect b="0" l="0" r="0" t="0"/>
          <a:stretch/>
        </p:blipFill>
        <p:spPr>
          <a:xfrm>
            <a:off x="2622000" y="1128684"/>
            <a:ext cx="3900001" cy="151473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0"/>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None/>
            </a:pPr>
            <a:r>
              <a:rPr lang="en"/>
              <a:t>Principais objetivos para Instagram em [mês]</a:t>
            </a:r>
            <a:endParaRPr/>
          </a:p>
        </p:txBody>
      </p:sp>
      <p:sp>
        <p:nvSpPr>
          <p:cNvPr id="207" name="Google Shape;207;p10"/>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
              <a:t>Lorem ipsum dolor sit amet, consectetur adipiscing elit, sed do eiusmod tempor incididunt ut labore et dolore magna aliqua. Ut enim ad minim veniam</a:t>
            </a:r>
            <a:endParaRPr/>
          </a:p>
          <a:p>
            <a:pPr indent="0" lvl="0" marL="0" rtl="0" algn="l">
              <a:lnSpc>
                <a:spcPct val="115000"/>
              </a:lnSpc>
              <a:spcBef>
                <a:spcPts val="0"/>
              </a:spcBef>
              <a:spcAft>
                <a:spcPts val="1600"/>
              </a:spcAft>
              <a:buSzPts val="900"/>
              <a:buNone/>
            </a:pPr>
            <a:r>
              <a:t/>
            </a:r>
            <a:endParaRPr/>
          </a:p>
        </p:txBody>
      </p:sp>
      <p:sp>
        <p:nvSpPr>
          <p:cNvPr id="208" name="Google Shape;208;p10"/>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8" lvl="0" marL="182880" rtl="0" algn="l">
              <a:lnSpc>
                <a:spcPct val="125000"/>
              </a:lnSpc>
              <a:spcBef>
                <a:spcPts val="0"/>
              </a:spcBef>
              <a:spcAft>
                <a:spcPts val="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100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1"/>
          <p:cNvSpPr txBox="1"/>
          <p:nvPr>
            <p:ph idx="1" type="subTitle"/>
          </p:nvPr>
        </p:nvSpPr>
        <p:spPr>
          <a:xfrm>
            <a:off x="1306350" y="528775"/>
            <a:ext cx="7242300" cy="3192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None/>
            </a:pPr>
            <a:r>
              <a:rPr lang="en"/>
              <a:t>Principais estratégias para Instagram em [mês]</a:t>
            </a:r>
            <a:endParaRPr/>
          </a:p>
        </p:txBody>
      </p:sp>
      <p:sp>
        <p:nvSpPr>
          <p:cNvPr id="214" name="Google Shape;214;p11"/>
          <p:cNvSpPr txBox="1"/>
          <p:nvPr>
            <p:ph type="title"/>
          </p:nvPr>
        </p:nvSpPr>
        <p:spPr>
          <a:xfrm>
            <a:off x="28823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lang="en"/>
              <a:t>Estratégia em foco</a:t>
            </a:r>
            <a:endParaRPr/>
          </a:p>
        </p:txBody>
      </p:sp>
      <p:sp>
        <p:nvSpPr>
          <p:cNvPr id="215" name="Google Shape;215;p11"/>
          <p:cNvSpPr txBox="1"/>
          <p:nvPr>
            <p:ph idx="2" type="title"/>
          </p:nvPr>
        </p:nvSpPr>
        <p:spPr>
          <a:xfrm>
            <a:off x="57952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lang="en"/>
              <a:t>Estratégia em foco</a:t>
            </a:r>
            <a:endParaRPr/>
          </a:p>
        </p:txBody>
      </p:sp>
      <p:sp>
        <p:nvSpPr>
          <p:cNvPr id="216" name="Google Shape;216;p11"/>
          <p:cNvSpPr txBox="1"/>
          <p:nvPr>
            <p:ph idx="3" type="body"/>
          </p:nvPr>
        </p:nvSpPr>
        <p:spPr>
          <a:xfrm>
            <a:off x="571500" y="1426325"/>
            <a:ext cx="2059800" cy="31566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SzPts val="900"/>
              <a:buNone/>
            </a:pPr>
            <a:r>
              <a:rPr lang="en" sz="1100">
                <a:solidFill>
                  <a:srgbClr val="253342"/>
                </a:solidFill>
              </a:rPr>
              <a:t>Estratégia:</a:t>
            </a:r>
            <a:endParaRPr sz="1100">
              <a:solidFill>
                <a:srgbClr val="253342"/>
              </a:solidFill>
            </a:endParaRPr>
          </a:p>
          <a:p>
            <a:pPr indent="0" lvl="0" marL="0" rtl="0" algn="l">
              <a:lnSpc>
                <a:spcPct val="125000"/>
              </a:lnSpc>
              <a:spcBef>
                <a:spcPts val="1000"/>
              </a:spcBef>
              <a:spcAft>
                <a:spcPts val="1000"/>
              </a:spcAft>
              <a:buSzPts val="900"/>
              <a:buNone/>
            </a:pPr>
            <a:r>
              <a:rPr lang="en"/>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2"/>
          <p:cNvSpPr txBox="1"/>
          <p:nvPr>
            <p:ph idx="1" type="subTitle"/>
          </p:nvPr>
        </p:nvSpPr>
        <p:spPr>
          <a:xfrm>
            <a:off x="1216650" y="528775"/>
            <a:ext cx="65682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lang="en"/>
              <a:t>Destaques de [mês] no </a:t>
            </a:r>
            <a:r>
              <a:rPr lang="en"/>
              <a:t>Instagram</a:t>
            </a:r>
            <a:endParaRPr/>
          </a:p>
        </p:txBody>
      </p:sp>
      <p:sp>
        <p:nvSpPr>
          <p:cNvPr id="222" name="Google Shape;222;p12"/>
          <p:cNvSpPr txBox="1"/>
          <p:nvPr>
            <p:ph type="title"/>
          </p:nvPr>
        </p:nvSpPr>
        <p:spPr>
          <a:xfrm>
            <a:off x="90377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lang="en"/>
              <a:t>Post mais curtido</a:t>
            </a:r>
            <a:endParaRPr/>
          </a:p>
        </p:txBody>
      </p:sp>
      <p:sp>
        <p:nvSpPr>
          <p:cNvPr id="223" name="Google Shape;223;p12"/>
          <p:cNvSpPr txBox="1"/>
          <p:nvPr>
            <p:ph idx="2" type="title"/>
          </p:nvPr>
        </p:nvSpPr>
        <p:spPr>
          <a:xfrm>
            <a:off x="503142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lang="en"/>
              <a:t>Post mais comentado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13"/>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None/>
            </a:pPr>
            <a:r>
              <a:rPr lang="en"/>
              <a:t>Principais oportunidades no Instagram para [mês]</a:t>
            </a:r>
            <a:endParaRPr/>
          </a:p>
        </p:txBody>
      </p:sp>
      <p:sp>
        <p:nvSpPr>
          <p:cNvPr id="229" name="Google Shape;229;p13"/>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SzPts val="900"/>
              <a:buNone/>
            </a:pPr>
            <a:r>
              <a:rPr lang="en"/>
              <a:t>Lorem ipsum dolor sit amet, consectetur adipiscing elit, sed do eiusmod tempor incididunt ut labore et dolore magna aliqua. Ut enim ad minim veniam</a:t>
            </a:r>
            <a:endParaRPr/>
          </a:p>
        </p:txBody>
      </p:sp>
      <p:sp>
        <p:nvSpPr>
          <p:cNvPr id="230" name="Google Shape;230;p13"/>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8" lvl="0" marL="182880" rtl="0" algn="l">
              <a:lnSpc>
                <a:spcPct val="125000"/>
              </a:lnSpc>
              <a:spcBef>
                <a:spcPts val="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0" lvl="0" marL="0" rtl="0" algn="l">
              <a:lnSpc>
                <a:spcPct val="115000"/>
              </a:lnSpc>
              <a:spcBef>
                <a:spcPts val="1000"/>
              </a:spcBef>
              <a:spcAft>
                <a:spcPts val="1600"/>
              </a:spcAft>
              <a:buSzPts val="9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1000"/>
              </a:spcAft>
              <a:buSzPts val="3600"/>
              <a:buNone/>
            </a:pPr>
            <a:r>
              <a:rPr b="1" lang="en">
                <a:latin typeface="Avenir"/>
                <a:ea typeface="Avenir"/>
                <a:cs typeface="Avenir"/>
                <a:sym typeface="Avenir"/>
              </a:rPr>
              <a:t>X</a:t>
            </a:r>
            <a:endParaRPr b="1">
              <a:solidFill>
                <a:srgbClr val="FFFFFF"/>
              </a:solidFill>
              <a:latin typeface="Avenir"/>
              <a:ea typeface="Avenir"/>
              <a:cs typeface="Avenir"/>
              <a:sym typeface="Aveni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5"/>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None/>
            </a:pPr>
            <a:r>
              <a:rPr lang="en"/>
              <a:t>Principais objetivos para X em [mês]</a:t>
            </a:r>
            <a:endParaRPr/>
          </a:p>
        </p:txBody>
      </p:sp>
      <p:sp>
        <p:nvSpPr>
          <p:cNvPr id="241" name="Google Shape;241;p15"/>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
              <a:t>Lorem ipsum dolor sit amet, consectetur adipiscing elit, sed do eiusmod tempor incididunt ut labore et dolore magna aliqua. Ut enim ad minim veniam</a:t>
            </a:r>
            <a:endParaRPr/>
          </a:p>
        </p:txBody>
      </p:sp>
      <p:sp>
        <p:nvSpPr>
          <p:cNvPr id="242" name="Google Shape;242;p15"/>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8" lvl="0" marL="182880" rtl="0" algn="l">
              <a:lnSpc>
                <a:spcPct val="125000"/>
              </a:lnSpc>
              <a:spcBef>
                <a:spcPts val="0"/>
              </a:spcBef>
              <a:spcAft>
                <a:spcPts val="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100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16"/>
          <p:cNvSpPr txBox="1"/>
          <p:nvPr>
            <p:ph idx="1" type="subTitle"/>
          </p:nvPr>
        </p:nvSpPr>
        <p:spPr>
          <a:xfrm>
            <a:off x="1306350" y="528775"/>
            <a:ext cx="7242300" cy="3192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None/>
            </a:pPr>
            <a:r>
              <a:rPr lang="en"/>
              <a:t>Principais estratégias para X em [mês]</a:t>
            </a:r>
            <a:endParaRPr/>
          </a:p>
        </p:txBody>
      </p:sp>
      <p:sp>
        <p:nvSpPr>
          <p:cNvPr id="248" name="Google Shape;248;p16"/>
          <p:cNvSpPr txBox="1"/>
          <p:nvPr>
            <p:ph type="title"/>
          </p:nvPr>
        </p:nvSpPr>
        <p:spPr>
          <a:xfrm>
            <a:off x="28823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lang="en"/>
              <a:t>Estratégia em foco</a:t>
            </a:r>
            <a:endParaRPr/>
          </a:p>
        </p:txBody>
      </p:sp>
      <p:sp>
        <p:nvSpPr>
          <p:cNvPr id="249" name="Google Shape;249;p16"/>
          <p:cNvSpPr txBox="1"/>
          <p:nvPr>
            <p:ph idx="2" type="title"/>
          </p:nvPr>
        </p:nvSpPr>
        <p:spPr>
          <a:xfrm>
            <a:off x="57952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lang="en"/>
              <a:t>Estratégia em foco</a:t>
            </a:r>
            <a:endParaRPr/>
          </a:p>
        </p:txBody>
      </p:sp>
      <p:sp>
        <p:nvSpPr>
          <p:cNvPr id="250" name="Google Shape;250;p16"/>
          <p:cNvSpPr txBox="1"/>
          <p:nvPr>
            <p:ph idx="3" type="body"/>
          </p:nvPr>
        </p:nvSpPr>
        <p:spPr>
          <a:xfrm>
            <a:off x="571500" y="1426325"/>
            <a:ext cx="2059800" cy="31566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SzPts val="900"/>
              <a:buNone/>
            </a:pPr>
            <a:r>
              <a:rPr lang="en" sz="1100">
                <a:solidFill>
                  <a:srgbClr val="253342"/>
                </a:solidFill>
              </a:rPr>
              <a:t>Estratégia:</a:t>
            </a:r>
            <a:endParaRPr sz="1100">
              <a:solidFill>
                <a:srgbClr val="253342"/>
              </a:solidFill>
            </a:endParaRPr>
          </a:p>
          <a:p>
            <a:pPr indent="0" lvl="0" marL="0" rtl="0" algn="l">
              <a:lnSpc>
                <a:spcPct val="125000"/>
              </a:lnSpc>
              <a:spcBef>
                <a:spcPts val="1000"/>
              </a:spcBef>
              <a:spcAft>
                <a:spcPts val="1000"/>
              </a:spcAft>
              <a:buSzPts val="900"/>
              <a:buNone/>
            </a:pPr>
            <a:r>
              <a:rPr lang="en"/>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17"/>
          <p:cNvSpPr txBox="1"/>
          <p:nvPr>
            <p:ph idx="1" type="subTitle"/>
          </p:nvPr>
        </p:nvSpPr>
        <p:spPr>
          <a:xfrm>
            <a:off x="1216650" y="528775"/>
            <a:ext cx="65682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lang="en">
                <a:solidFill>
                  <a:srgbClr val="516F90"/>
                </a:solidFill>
              </a:rPr>
              <a:t>Destaques de [mês] no X</a:t>
            </a:r>
            <a:endParaRPr>
              <a:solidFill>
                <a:srgbClr val="516F90"/>
              </a:solidFill>
            </a:endParaRPr>
          </a:p>
        </p:txBody>
      </p:sp>
      <p:sp>
        <p:nvSpPr>
          <p:cNvPr id="256" name="Google Shape;256;p17"/>
          <p:cNvSpPr txBox="1"/>
          <p:nvPr>
            <p:ph type="title"/>
          </p:nvPr>
        </p:nvSpPr>
        <p:spPr>
          <a:xfrm>
            <a:off x="90377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lang="en"/>
              <a:t>Post mais curtido</a:t>
            </a:r>
            <a:endParaRPr/>
          </a:p>
        </p:txBody>
      </p:sp>
      <p:sp>
        <p:nvSpPr>
          <p:cNvPr id="257" name="Google Shape;257;p17"/>
          <p:cNvSpPr txBox="1"/>
          <p:nvPr>
            <p:ph idx="2" type="title"/>
          </p:nvPr>
        </p:nvSpPr>
        <p:spPr>
          <a:xfrm>
            <a:off x="503142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lang="en"/>
              <a:t>Post mais comentado</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8"/>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None/>
            </a:pPr>
            <a:r>
              <a:rPr lang="en"/>
              <a:t>Principais oportunidades no X para [mês]</a:t>
            </a:r>
            <a:endParaRPr/>
          </a:p>
        </p:txBody>
      </p:sp>
      <p:sp>
        <p:nvSpPr>
          <p:cNvPr id="263" name="Google Shape;263;p18"/>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SzPts val="900"/>
              <a:buNone/>
            </a:pPr>
            <a:r>
              <a:rPr lang="en"/>
              <a:t>Lorem ipsum dolor sit amet, consectetur adipiscing elit, sed do eiusmod tempor incididunt ut labore et dolore magna aliqua. Ut enim ad minim veniam</a:t>
            </a:r>
            <a:endParaRPr/>
          </a:p>
        </p:txBody>
      </p:sp>
      <p:sp>
        <p:nvSpPr>
          <p:cNvPr id="264" name="Google Shape;264;p18"/>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8" lvl="0" marL="182880" rtl="0" algn="l">
              <a:lnSpc>
                <a:spcPct val="125000"/>
              </a:lnSpc>
              <a:spcBef>
                <a:spcPts val="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0" lvl="0" marL="0" rtl="0" algn="l">
              <a:lnSpc>
                <a:spcPct val="115000"/>
              </a:lnSpc>
              <a:spcBef>
                <a:spcPts val="1000"/>
              </a:spcBef>
              <a:spcAft>
                <a:spcPts val="1600"/>
              </a:spcAft>
              <a:buSzPts val="9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1000"/>
              </a:spcAft>
              <a:buSzPts val="3600"/>
              <a:buNone/>
            </a:pPr>
            <a:r>
              <a:rPr b="1" lang="en" sz="3600">
                <a:solidFill>
                  <a:srgbClr val="FFFFFF"/>
                </a:solidFill>
                <a:latin typeface="Avenir"/>
                <a:ea typeface="Avenir"/>
                <a:cs typeface="Avenir"/>
                <a:sym typeface="Avenir"/>
              </a:rPr>
              <a:t>Pinterest</a:t>
            </a:r>
            <a:endParaRPr b="1" sz="3600">
              <a:solidFill>
                <a:srgbClr val="FFFFFF"/>
              </a:solidFill>
              <a:latin typeface="Avenir"/>
              <a:ea typeface="Avenir"/>
              <a:cs typeface="Avenir"/>
              <a:sym typeface="Aveni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
          <p:cNvSpPr txBox="1"/>
          <p:nvPr>
            <p:ph type="title"/>
          </p:nvPr>
        </p:nvSpPr>
        <p:spPr>
          <a:xfrm>
            <a:off x="573000" y="1177425"/>
            <a:ext cx="5521800" cy="3936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lang="en"/>
              <a:t>Canais próprios da marca</a:t>
            </a:r>
            <a:endParaRPr/>
          </a:p>
        </p:txBody>
      </p:sp>
      <p:sp>
        <p:nvSpPr>
          <p:cNvPr id="153" name="Google Shape;153;p2"/>
          <p:cNvSpPr txBox="1"/>
          <p:nvPr>
            <p:ph idx="1" type="subTitle"/>
          </p:nvPr>
        </p:nvSpPr>
        <p:spPr>
          <a:xfrm>
            <a:off x="1216650" y="528775"/>
            <a:ext cx="7332000" cy="319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Resumo de [mês]</a:t>
            </a:r>
            <a:endParaRPr/>
          </a:p>
        </p:txBody>
      </p:sp>
      <p:graphicFrame>
        <p:nvGraphicFramePr>
          <p:cNvPr id="154" name="Google Shape;154;p2"/>
          <p:cNvGraphicFramePr/>
          <p:nvPr/>
        </p:nvGraphicFramePr>
        <p:xfrm>
          <a:off x="572988" y="1571034"/>
          <a:ext cx="3000000" cy="3000000"/>
        </p:xfrm>
        <a:graphic>
          <a:graphicData uri="http://schemas.openxmlformats.org/drawingml/2006/table">
            <a:tbl>
              <a:tblPr>
                <a:noFill/>
                <a:tableStyleId>{986EA5FB-39E9-4DA9-813E-569D6760D6C6}</a:tableStyleId>
              </a:tblPr>
              <a:tblGrid>
                <a:gridCol w="934825"/>
                <a:gridCol w="869900"/>
                <a:gridCol w="767975"/>
                <a:gridCol w="958125"/>
                <a:gridCol w="775400"/>
                <a:gridCol w="1091300"/>
                <a:gridCol w="797075"/>
                <a:gridCol w="998300"/>
                <a:gridCol w="806625"/>
              </a:tblGrid>
              <a:tr h="594825">
                <a:tc>
                  <a:txBody>
                    <a:bodyPr/>
                    <a:lstStyle/>
                    <a:p>
                      <a:pPr indent="0" lvl="0" marL="0" marR="0" rtl="0" algn="l">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Canal</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33475B"/>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Público</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Evolução</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Publicações da marca</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Evolução</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Engajamento total</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Evolução</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000">
                          <a:solidFill>
                            <a:srgbClr val="FFFFFF"/>
                          </a:solidFill>
                          <a:latin typeface="Avenir"/>
                          <a:ea typeface="Avenir"/>
                          <a:cs typeface="Avenir"/>
                          <a:sym typeface="Avenir"/>
                        </a:rPr>
                        <a:t>% público engajado</a:t>
                      </a:r>
                      <a:endParaRPr b="1" sz="10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Evolução</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Facebook</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Instagram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LinkedIn</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Medium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a:solidFill>
                            <a:srgbClr val="33475B"/>
                          </a:solidFill>
                          <a:latin typeface="Avenir"/>
                          <a:ea typeface="Avenir"/>
                          <a:cs typeface="Avenir"/>
                          <a:sym typeface="Avenir"/>
                        </a:rPr>
                        <a:t>X</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YouTube</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solidFill>
                            <a:srgbClr val="2D3E50"/>
                          </a:solidFill>
                          <a:latin typeface="Avenir"/>
                          <a:ea typeface="Avenir"/>
                          <a:cs typeface="Avenir"/>
                          <a:sym typeface="Avenir"/>
                        </a:rPr>
                        <a:t>TOTAL</a:t>
                      </a:r>
                      <a:endParaRPr b="1" sz="10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0"/>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None/>
            </a:pPr>
            <a:r>
              <a:rPr lang="en"/>
              <a:t>Principais estratégias para Pinterest em [mês]</a:t>
            </a:r>
            <a:endParaRPr/>
          </a:p>
        </p:txBody>
      </p:sp>
      <p:sp>
        <p:nvSpPr>
          <p:cNvPr id="275" name="Google Shape;275;p20"/>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
              <a:t>Lorem ipsum dolor sit amet, consectetur adipiscing elit, sed do eiusmod tempor incididunt ut labore et dolore magna aliqua. Ut enim ad minim veniam</a:t>
            </a:r>
            <a:endParaRPr/>
          </a:p>
          <a:p>
            <a:pPr indent="0" lvl="0" marL="0" rtl="0" algn="l">
              <a:lnSpc>
                <a:spcPct val="115000"/>
              </a:lnSpc>
              <a:spcBef>
                <a:spcPts val="0"/>
              </a:spcBef>
              <a:spcAft>
                <a:spcPts val="1600"/>
              </a:spcAft>
              <a:buSzPts val="900"/>
              <a:buNone/>
            </a:pPr>
            <a:r>
              <a:t/>
            </a:r>
            <a:endParaRPr/>
          </a:p>
        </p:txBody>
      </p:sp>
      <p:sp>
        <p:nvSpPr>
          <p:cNvPr id="276" name="Google Shape;276;p20"/>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8" lvl="0" marL="182880" rtl="0" algn="l">
              <a:lnSpc>
                <a:spcPct val="125000"/>
              </a:lnSpc>
              <a:spcBef>
                <a:spcPts val="0"/>
              </a:spcBef>
              <a:spcAft>
                <a:spcPts val="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100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21"/>
          <p:cNvSpPr txBox="1"/>
          <p:nvPr>
            <p:ph idx="1" type="subTitle"/>
          </p:nvPr>
        </p:nvSpPr>
        <p:spPr>
          <a:xfrm>
            <a:off x="1306350" y="528775"/>
            <a:ext cx="7242300" cy="3192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None/>
            </a:pPr>
            <a:r>
              <a:rPr lang="en"/>
              <a:t>Principais estratégias para Pinterest em [mês]</a:t>
            </a:r>
            <a:endParaRPr/>
          </a:p>
        </p:txBody>
      </p:sp>
      <p:sp>
        <p:nvSpPr>
          <p:cNvPr id="282" name="Google Shape;282;p21"/>
          <p:cNvSpPr txBox="1"/>
          <p:nvPr>
            <p:ph type="title"/>
          </p:nvPr>
        </p:nvSpPr>
        <p:spPr>
          <a:xfrm>
            <a:off x="28823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lang="en"/>
              <a:t>Estratégia em foco</a:t>
            </a:r>
            <a:endParaRPr/>
          </a:p>
        </p:txBody>
      </p:sp>
      <p:sp>
        <p:nvSpPr>
          <p:cNvPr id="283" name="Google Shape;283;p21"/>
          <p:cNvSpPr txBox="1"/>
          <p:nvPr>
            <p:ph idx="2" type="title"/>
          </p:nvPr>
        </p:nvSpPr>
        <p:spPr>
          <a:xfrm>
            <a:off x="57952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lang="en"/>
              <a:t>Estratégia em foco</a:t>
            </a:r>
            <a:endParaRPr/>
          </a:p>
        </p:txBody>
      </p:sp>
      <p:sp>
        <p:nvSpPr>
          <p:cNvPr id="284" name="Google Shape;284;p21"/>
          <p:cNvSpPr txBox="1"/>
          <p:nvPr>
            <p:ph idx="3" type="body"/>
          </p:nvPr>
        </p:nvSpPr>
        <p:spPr>
          <a:xfrm>
            <a:off x="571500" y="1426325"/>
            <a:ext cx="2059800" cy="31566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SzPts val="900"/>
              <a:buNone/>
            </a:pPr>
            <a:r>
              <a:rPr lang="en" sz="1100">
                <a:solidFill>
                  <a:srgbClr val="253342"/>
                </a:solidFill>
              </a:rPr>
              <a:t>Estratégia:</a:t>
            </a:r>
            <a:endParaRPr sz="1100">
              <a:solidFill>
                <a:srgbClr val="253342"/>
              </a:solidFill>
            </a:endParaRPr>
          </a:p>
          <a:p>
            <a:pPr indent="0" lvl="0" marL="0" rtl="0" algn="l">
              <a:lnSpc>
                <a:spcPct val="125000"/>
              </a:lnSpc>
              <a:spcBef>
                <a:spcPts val="1000"/>
              </a:spcBef>
              <a:spcAft>
                <a:spcPts val="1000"/>
              </a:spcAft>
              <a:buSzPts val="900"/>
              <a:buNone/>
            </a:pPr>
            <a:r>
              <a:rPr lang="en"/>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22"/>
          <p:cNvSpPr txBox="1"/>
          <p:nvPr>
            <p:ph idx="1" type="subTitle"/>
          </p:nvPr>
        </p:nvSpPr>
        <p:spPr>
          <a:xfrm>
            <a:off x="1216650" y="528775"/>
            <a:ext cx="65682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lang="en"/>
              <a:t>Destaques de [mês] no </a:t>
            </a:r>
            <a:r>
              <a:rPr lang="en"/>
              <a:t>Pinterest</a:t>
            </a:r>
            <a:endParaRPr/>
          </a:p>
        </p:txBody>
      </p:sp>
      <p:sp>
        <p:nvSpPr>
          <p:cNvPr id="290" name="Google Shape;290;p22"/>
          <p:cNvSpPr txBox="1"/>
          <p:nvPr>
            <p:ph type="title"/>
          </p:nvPr>
        </p:nvSpPr>
        <p:spPr>
          <a:xfrm>
            <a:off x="90377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lang="en"/>
              <a:t>Post mais curtido</a:t>
            </a:r>
            <a:endParaRPr/>
          </a:p>
        </p:txBody>
      </p:sp>
      <p:sp>
        <p:nvSpPr>
          <p:cNvPr id="291" name="Google Shape;291;p22"/>
          <p:cNvSpPr txBox="1"/>
          <p:nvPr>
            <p:ph idx="2" type="title"/>
          </p:nvPr>
        </p:nvSpPr>
        <p:spPr>
          <a:xfrm>
            <a:off x="503142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lang="en"/>
              <a:t>Post mais comentado</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23"/>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None/>
            </a:pPr>
            <a:r>
              <a:rPr lang="en"/>
              <a:t>Principais oportunidades no Pinterest para [mês]</a:t>
            </a:r>
            <a:endParaRPr/>
          </a:p>
        </p:txBody>
      </p:sp>
      <p:sp>
        <p:nvSpPr>
          <p:cNvPr id="297" name="Google Shape;297;p23"/>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
              <a:t>Lorem ipsum dolor sit amet, consectetur adipiscing elit, sed do eiusmod tempor incididunt ut labore et dolore magna aliqua. Ut enim ad minim veniam</a:t>
            </a:r>
            <a:endParaRPr/>
          </a:p>
        </p:txBody>
      </p:sp>
      <p:sp>
        <p:nvSpPr>
          <p:cNvPr id="298" name="Google Shape;298;p23"/>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8" lvl="0" marL="182880" rtl="0" algn="l">
              <a:lnSpc>
                <a:spcPct val="125000"/>
              </a:lnSpc>
              <a:spcBef>
                <a:spcPts val="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0" lvl="0" marL="0" rtl="0" algn="l">
              <a:lnSpc>
                <a:spcPct val="115000"/>
              </a:lnSpc>
              <a:spcBef>
                <a:spcPts val="1000"/>
              </a:spcBef>
              <a:spcAft>
                <a:spcPts val="1600"/>
              </a:spcAft>
              <a:buSzPts val="9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2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lang="en"/>
              <a:t>[Outra plataforma]</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5"/>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None/>
            </a:pPr>
            <a:r>
              <a:rPr lang="en"/>
              <a:t>Principais objetivos para [plataforma] em [mês]</a:t>
            </a:r>
            <a:endParaRPr/>
          </a:p>
        </p:txBody>
      </p:sp>
      <p:sp>
        <p:nvSpPr>
          <p:cNvPr id="309" name="Google Shape;309;p25"/>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
              <a:t>Lorem ipsum dolor sit amet, consectetur adipiscing elit, sed do eiusmod tempor incididunt ut labore et dolore magna aliqua. Ut enim ad minim veniam</a:t>
            </a:r>
            <a:endParaRPr/>
          </a:p>
        </p:txBody>
      </p:sp>
      <p:sp>
        <p:nvSpPr>
          <p:cNvPr id="310" name="Google Shape;310;p25"/>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8" lvl="0" marL="182880" rtl="0" algn="l">
              <a:lnSpc>
                <a:spcPct val="125000"/>
              </a:lnSpc>
              <a:spcBef>
                <a:spcPts val="0"/>
              </a:spcBef>
              <a:spcAft>
                <a:spcPts val="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100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26"/>
          <p:cNvSpPr txBox="1"/>
          <p:nvPr>
            <p:ph idx="1" type="subTitle"/>
          </p:nvPr>
        </p:nvSpPr>
        <p:spPr>
          <a:xfrm>
            <a:off x="1306350" y="528775"/>
            <a:ext cx="7242300" cy="3192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None/>
            </a:pPr>
            <a:r>
              <a:rPr lang="en"/>
              <a:t>Principais estratégias para [plataforma] em [mês]</a:t>
            </a:r>
            <a:endParaRPr/>
          </a:p>
        </p:txBody>
      </p:sp>
      <p:sp>
        <p:nvSpPr>
          <p:cNvPr id="316" name="Google Shape;316;p26"/>
          <p:cNvSpPr txBox="1"/>
          <p:nvPr>
            <p:ph type="title"/>
          </p:nvPr>
        </p:nvSpPr>
        <p:spPr>
          <a:xfrm>
            <a:off x="28823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lang="en"/>
              <a:t>Estratégia em foco</a:t>
            </a:r>
            <a:endParaRPr/>
          </a:p>
        </p:txBody>
      </p:sp>
      <p:sp>
        <p:nvSpPr>
          <p:cNvPr id="317" name="Google Shape;317;p26"/>
          <p:cNvSpPr txBox="1"/>
          <p:nvPr>
            <p:ph idx="2" type="title"/>
          </p:nvPr>
        </p:nvSpPr>
        <p:spPr>
          <a:xfrm>
            <a:off x="57952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lang="en"/>
              <a:t>Estratégia em foco</a:t>
            </a:r>
            <a:endParaRPr/>
          </a:p>
        </p:txBody>
      </p:sp>
      <p:sp>
        <p:nvSpPr>
          <p:cNvPr id="318" name="Google Shape;318;p26"/>
          <p:cNvSpPr txBox="1"/>
          <p:nvPr>
            <p:ph idx="3" type="body"/>
          </p:nvPr>
        </p:nvSpPr>
        <p:spPr>
          <a:xfrm>
            <a:off x="571500" y="1426325"/>
            <a:ext cx="2059800" cy="31566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SzPts val="900"/>
              <a:buNone/>
            </a:pPr>
            <a:r>
              <a:rPr lang="en" sz="1100">
                <a:solidFill>
                  <a:srgbClr val="253342"/>
                </a:solidFill>
              </a:rPr>
              <a:t>Estratégia:</a:t>
            </a:r>
            <a:endParaRPr sz="1100">
              <a:solidFill>
                <a:srgbClr val="253342"/>
              </a:solidFill>
            </a:endParaRPr>
          </a:p>
          <a:p>
            <a:pPr indent="0" lvl="0" marL="0" rtl="0" algn="l">
              <a:lnSpc>
                <a:spcPct val="125000"/>
              </a:lnSpc>
              <a:spcBef>
                <a:spcPts val="1000"/>
              </a:spcBef>
              <a:spcAft>
                <a:spcPts val="1000"/>
              </a:spcAft>
              <a:buSzPts val="900"/>
              <a:buNone/>
            </a:pPr>
            <a:r>
              <a:rPr lang="en"/>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27"/>
          <p:cNvSpPr txBox="1"/>
          <p:nvPr>
            <p:ph idx="1" type="subTitle"/>
          </p:nvPr>
        </p:nvSpPr>
        <p:spPr>
          <a:xfrm>
            <a:off x="1216650" y="528775"/>
            <a:ext cx="6568200" cy="3192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SzPts val="1800"/>
              <a:buNone/>
            </a:pPr>
            <a:r>
              <a:rPr lang="en"/>
              <a:t>Destaques de [mês] no(a) [plataforma]</a:t>
            </a:r>
            <a:endParaRPr/>
          </a:p>
        </p:txBody>
      </p:sp>
      <p:sp>
        <p:nvSpPr>
          <p:cNvPr id="324" name="Google Shape;324;p27"/>
          <p:cNvSpPr txBox="1"/>
          <p:nvPr>
            <p:ph type="title"/>
          </p:nvPr>
        </p:nvSpPr>
        <p:spPr>
          <a:xfrm>
            <a:off x="90377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lang="en"/>
              <a:t>Post mais curtido</a:t>
            </a:r>
            <a:endParaRPr/>
          </a:p>
        </p:txBody>
      </p:sp>
      <p:sp>
        <p:nvSpPr>
          <p:cNvPr id="325" name="Google Shape;325;p27"/>
          <p:cNvSpPr txBox="1"/>
          <p:nvPr>
            <p:ph idx="2" type="title"/>
          </p:nvPr>
        </p:nvSpPr>
        <p:spPr>
          <a:xfrm>
            <a:off x="503142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lang="en"/>
              <a:t>Post mais comentado</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28"/>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spcBef>
                <a:spcPts val="0"/>
              </a:spcBef>
              <a:spcAft>
                <a:spcPts val="0"/>
              </a:spcAft>
              <a:buNone/>
            </a:pPr>
            <a:r>
              <a:rPr lang="en"/>
              <a:t>Principais oportunidades no(a) [plataforma] para [mês]</a:t>
            </a:r>
            <a:endParaRPr/>
          </a:p>
        </p:txBody>
      </p:sp>
      <p:sp>
        <p:nvSpPr>
          <p:cNvPr id="331" name="Google Shape;331;p28"/>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SzPts val="900"/>
              <a:buNone/>
            </a:pPr>
            <a:r>
              <a:rPr lang="en"/>
              <a:t>Lorem ipsum dolor sit amet, consectetur adipiscing elit, sed do eiusmod tempor incididunt ut labore et dolore magna aliqua. Ut enim ad minim veniam</a:t>
            </a:r>
            <a:endParaRPr/>
          </a:p>
        </p:txBody>
      </p:sp>
      <p:sp>
        <p:nvSpPr>
          <p:cNvPr id="332" name="Google Shape;332;p28"/>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8" lvl="0" marL="182880" rtl="0" algn="l">
              <a:lnSpc>
                <a:spcPct val="125000"/>
              </a:lnSpc>
              <a:spcBef>
                <a:spcPts val="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0" lvl="0" marL="0" rtl="0" algn="l">
              <a:lnSpc>
                <a:spcPct val="115000"/>
              </a:lnSpc>
              <a:spcBef>
                <a:spcPts val="1000"/>
              </a:spcBef>
              <a:spcAft>
                <a:spcPts val="1600"/>
              </a:spcAft>
              <a:buSzPts val="9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29"/>
          <p:cNvSpPr txBox="1"/>
          <p:nvPr>
            <p:ph type="ctrTitle"/>
          </p:nvPr>
        </p:nvSpPr>
        <p:spPr>
          <a:xfrm>
            <a:off x="311700" y="1866900"/>
            <a:ext cx="8520600" cy="6171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800"/>
              <a:buNone/>
            </a:pPr>
            <a:r>
              <a:rPr lang="en"/>
              <a:t>Agradecemos sua atenção!</a:t>
            </a:r>
            <a:endParaRPr/>
          </a:p>
        </p:txBody>
      </p:sp>
      <p:sp>
        <p:nvSpPr>
          <p:cNvPr id="338" name="Google Shape;338;p29"/>
          <p:cNvSpPr txBox="1"/>
          <p:nvPr>
            <p:ph idx="1" type="subTitle"/>
          </p:nvPr>
        </p:nvSpPr>
        <p:spPr>
          <a:xfrm>
            <a:off x="311700" y="2484000"/>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800"/>
              <a:buNone/>
            </a:pPr>
            <a:r>
              <a:rPr lang="en"/>
              <a:t>R</a:t>
            </a:r>
            <a:r>
              <a:rPr lang="en"/>
              <a:t>elatório de </a:t>
            </a:r>
            <a:r>
              <a:rPr lang="en"/>
              <a:t>redes sociais</a:t>
            </a:r>
            <a:r>
              <a:rPr lang="en"/>
              <a:t> </a:t>
            </a:r>
            <a:r>
              <a:rPr lang="en"/>
              <a:t>[mês] [ano]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
          <p:cNvSpPr txBox="1"/>
          <p:nvPr>
            <p:ph type="title"/>
          </p:nvPr>
        </p:nvSpPr>
        <p:spPr>
          <a:xfrm>
            <a:off x="573000" y="1177425"/>
            <a:ext cx="5521800" cy="3936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lang="en"/>
              <a:t>M</a:t>
            </a:r>
            <a:r>
              <a:rPr lang="en"/>
              <a:t>ídia paga</a:t>
            </a:r>
            <a:endParaRPr/>
          </a:p>
        </p:txBody>
      </p:sp>
      <p:sp>
        <p:nvSpPr>
          <p:cNvPr id="160" name="Google Shape;160;p3"/>
          <p:cNvSpPr txBox="1"/>
          <p:nvPr>
            <p:ph idx="1" type="subTitle"/>
          </p:nvPr>
        </p:nvSpPr>
        <p:spPr>
          <a:xfrm>
            <a:off x="1216650" y="528775"/>
            <a:ext cx="7332000" cy="319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Resumo de [mês]</a:t>
            </a:r>
            <a:endParaRPr/>
          </a:p>
        </p:txBody>
      </p:sp>
      <p:graphicFrame>
        <p:nvGraphicFramePr>
          <p:cNvPr id="161" name="Google Shape;161;p3"/>
          <p:cNvGraphicFramePr/>
          <p:nvPr/>
        </p:nvGraphicFramePr>
        <p:xfrm>
          <a:off x="572988" y="1571034"/>
          <a:ext cx="3000000" cy="3000000"/>
        </p:xfrm>
        <a:graphic>
          <a:graphicData uri="http://schemas.openxmlformats.org/drawingml/2006/table">
            <a:tbl>
              <a:tblPr>
                <a:noFill/>
                <a:tableStyleId>{986EA5FB-39E9-4DA9-813E-569D6760D6C6}</a:tableStyleId>
              </a:tblPr>
              <a:tblGrid>
                <a:gridCol w="1162675"/>
                <a:gridCol w="1172150"/>
                <a:gridCol w="778725"/>
                <a:gridCol w="1765325"/>
                <a:gridCol w="780425"/>
                <a:gridCol w="1553550"/>
                <a:gridCol w="782900"/>
              </a:tblGrid>
              <a:tr h="594825">
                <a:tc>
                  <a:txBody>
                    <a:bodyPr/>
                    <a:lstStyle/>
                    <a:p>
                      <a:pPr indent="0" lvl="0" marL="0" marR="0" rtl="0" algn="l">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Canal</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33475B"/>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Menções</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Evolução</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Alcance potencial</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rtl="0" algn="ctr">
                        <a:spcBef>
                          <a:spcPts val="0"/>
                        </a:spcBef>
                        <a:spcAft>
                          <a:spcPts val="0"/>
                        </a:spcAft>
                        <a:buClr>
                          <a:srgbClr val="000000"/>
                        </a:buClr>
                        <a:buSzPts val="1100"/>
                        <a:buFont typeface="Arial"/>
                        <a:buNone/>
                      </a:pPr>
                      <a:r>
                        <a:rPr b="1" lang="en" sz="1100">
                          <a:solidFill>
                            <a:schemeClr val="lt1"/>
                          </a:solidFill>
                          <a:latin typeface="Avenir"/>
                          <a:ea typeface="Avenir"/>
                          <a:cs typeface="Avenir"/>
                          <a:sym typeface="Avenir"/>
                        </a:rPr>
                        <a:t>Evolução</a:t>
                      </a:r>
                      <a:endParaRPr b="1" sz="1100">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Visualizações potenciais</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n" sz="1100">
                          <a:solidFill>
                            <a:srgbClr val="FFFFFF"/>
                          </a:solidFill>
                          <a:latin typeface="Avenir"/>
                          <a:ea typeface="Avenir"/>
                          <a:cs typeface="Avenir"/>
                          <a:sym typeface="Avenir"/>
                        </a:rPr>
                        <a:t>Evolução</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Facebook</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Instagram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LinkedIn</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Medium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a:solidFill>
                            <a:srgbClr val="33475B"/>
                          </a:solidFill>
                          <a:latin typeface="Avenir"/>
                          <a:ea typeface="Avenir"/>
                          <a:cs typeface="Avenir"/>
                          <a:sym typeface="Avenir"/>
                        </a:rPr>
                        <a:t>X</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n" sz="1000" u="none" cap="none" strike="noStrike">
                          <a:solidFill>
                            <a:srgbClr val="33475B"/>
                          </a:solidFill>
                          <a:latin typeface="Avenir"/>
                          <a:ea typeface="Avenir"/>
                          <a:cs typeface="Avenir"/>
                          <a:sym typeface="Avenir"/>
                        </a:rPr>
                        <a:t>YouTube</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n"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1" lang="en" sz="1000" u="none" cap="none" strike="noStrike">
                          <a:solidFill>
                            <a:srgbClr val="2D3E50"/>
                          </a:solidFill>
                          <a:latin typeface="Avenir"/>
                          <a:ea typeface="Avenir"/>
                          <a:cs typeface="Avenir"/>
                          <a:sym typeface="Avenir"/>
                        </a:rPr>
                        <a:t>TOTAL</a:t>
                      </a:r>
                      <a:endParaRPr b="1" sz="10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1000"/>
              </a:spcAft>
              <a:buSzPts val="3600"/>
              <a:buNone/>
            </a:pPr>
            <a:r>
              <a:rPr b="1" lang="en" sz="3600">
                <a:solidFill>
                  <a:srgbClr val="FFFFFF"/>
                </a:solidFill>
                <a:latin typeface="Avenir"/>
                <a:ea typeface="Avenir"/>
                <a:cs typeface="Avenir"/>
                <a:sym typeface="Avenir"/>
              </a:rPr>
              <a:t>Facebook</a:t>
            </a:r>
            <a:endParaRPr b="1" sz="3600">
              <a:solidFill>
                <a:srgbClr val="FFFFFF"/>
              </a:solidFill>
              <a:latin typeface="Avenir"/>
              <a:ea typeface="Avenir"/>
              <a:cs typeface="Avenir"/>
              <a:sym typeface="Aveni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5"/>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lang="en"/>
              <a:t>Principais objetivos para Facebook em [mês]</a:t>
            </a:r>
            <a:endParaRPr/>
          </a:p>
        </p:txBody>
      </p:sp>
      <p:sp>
        <p:nvSpPr>
          <p:cNvPr id="172" name="Google Shape;172;p5"/>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lang="en"/>
              <a:t>Lorem ipsum dolor sit amet, consectetur adipiscing elit, sed do eiusmod tempor incididunt ut labore et dolore magna aliqua. Ut enim ad minim veniam</a:t>
            </a:r>
            <a:endParaRPr/>
          </a:p>
          <a:p>
            <a:pPr indent="0" lvl="0" marL="0" rtl="0" algn="l">
              <a:lnSpc>
                <a:spcPct val="115000"/>
              </a:lnSpc>
              <a:spcBef>
                <a:spcPts val="0"/>
              </a:spcBef>
              <a:spcAft>
                <a:spcPts val="1600"/>
              </a:spcAft>
              <a:buSzPts val="900"/>
              <a:buNone/>
            </a:pPr>
            <a:r>
              <a:t/>
            </a:r>
            <a:endParaRPr/>
          </a:p>
        </p:txBody>
      </p:sp>
      <p:sp>
        <p:nvSpPr>
          <p:cNvPr id="173" name="Google Shape;173;p5"/>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8" lvl="0" marL="182880" rtl="0" algn="l">
              <a:lnSpc>
                <a:spcPct val="125000"/>
              </a:lnSpc>
              <a:spcBef>
                <a:spcPts val="0"/>
              </a:spcBef>
              <a:spcAft>
                <a:spcPts val="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1000"/>
              </a:spcAft>
              <a:buClr>
                <a:srgbClr val="2D3E50"/>
              </a:buClr>
              <a:buSzPts val="1100"/>
              <a:buAutoNum type="romanUcPeriod"/>
            </a:pPr>
            <a:r>
              <a:rPr lang="en" sz="1100">
                <a:solidFill>
                  <a:srgbClr val="2D3E50"/>
                </a:solidFill>
              </a:rPr>
              <a:t>Objetivo</a:t>
            </a:r>
            <a:br>
              <a:rPr lang="en"/>
            </a:br>
            <a:r>
              <a:rPr lang="en"/>
              <a:t>Lorem ipsum dolor sit amet, consectetur adipiscing elit. Nam et porta enim. Suspendisse et ante tristique, euismod justo a, suscipit enim. Integer eget felis sollicitudin, tincidunt ex vitae.</a:t>
            </a:r>
            <a:endParaRPr/>
          </a:p>
        </p:txBody>
      </p:sp>
      <p:pic>
        <p:nvPicPr>
          <p:cNvPr id="174" name="Google Shape;174;p5"/>
          <p:cNvPicPr preferRelativeResize="0"/>
          <p:nvPr/>
        </p:nvPicPr>
        <p:blipFill rotWithShape="1">
          <a:blip r:embed="rId3">
            <a:alphaModFix/>
          </a:blip>
          <a:srcRect b="0" l="14925" r="1412" t="17675"/>
          <a:stretch/>
        </p:blipFill>
        <p:spPr>
          <a:xfrm>
            <a:off x="818750" y="1618425"/>
            <a:ext cx="4297800" cy="2119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6"/>
          <p:cNvSpPr txBox="1"/>
          <p:nvPr>
            <p:ph idx="1" type="subTitle"/>
          </p:nvPr>
        </p:nvSpPr>
        <p:spPr>
          <a:xfrm>
            <a:off x="1306350" y="528775"/>
            <a:ext cx="72423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lang="en"/>
              <a:t>Principais estratégias para Facebook em [mês]</a:t>
            </a:r>
            <a:endParaRPr/>
          </a:p>
        </p:txBody>
      </p:sp>
      <p:sp>
        <p:nvSpPr>
          <p:cNvPr id="180" name="Google Shape;180;p6"/>
          <p:cNvSpPr txBox="1"/>
          <p:nvPr>
            <p:ph type="title"/>
          </p:nvPr>
        </p:nvSpPr>
        <p:spPr>
          <a:xfrm>
            <a:off x="28823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lang="en"/>
              <a:t>Estratégia-chave</a:t>
            </a:r>
            <a:endParaRPr/>
          </a:p>
        </p:txBody>
      </p:sp>
      <p:sp>
        <p:nvSpPr>
          <p:cNvPr id="181" name="Google Shape;181;p6"/>
          <p:cNvSpPr txBox="1"/>
          <p:nvPr>
            <p:ph idx="2" type="title"/>
          </p:nvPr>
        </p:nvSpPr>
        <p:spPr>
          <a:xfrm>
            <a:off x="57952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lang="en"/>
              <a:t>Estratégia-chave</a:t>
            </a:r>
            <a:endParaRPr/>
          </a:p>
        </p:txBody>
      </p:sp>
      <p:sp>
        <p:nvSpPr>
          <p:cNvPr id="182" name="Google Shape;182;p6"/>
          <p:cNvSpPr txBox="1"/>
          <p:nvPr>
            <p:ph idx="3" type="body"/>
          </p:nvPr>
        </p:nvSpPr>
        <p:spPr>
          <a:xfrm>
            <a:off x="571500" y="1426325"/>
            <a:ext cx="2059800" cy="31566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SzPts val="900"/>
              <a:buNone/>
            </a:pPr>
            <a:r>
              <a:rPr lang="en" sz="1100">
                <a:solidFill>
                  <a:srgbClr val="253342"/>
                </a:solidFill>
              </a:rPr>
              <a:t>Estratégia:</a:t>
            </a:r>
            <a:endParaRPr sz="1100">
              <a:solidFill>
                <a:srgbClr val="253342"/>
              </a:solidFill>
            </a:endParaRPr>
          </a:p>
          <a:p>
            <a:pPr indent="0" lvl="0" marL="0" rtl="0" algn="l">
              <a:lnSpc>
                <a:spcPct val="125000"/>
              </a:lnSpc>
              <a:spcBef>
                <a:spcPts val="1000"/>
              </a:spcBef>
              <a:spcAft>
                <a:spcPts val="1000"/>
              </a:spcAft>
              <a:buSzPts val="900"/>
              <a:buNone/>
            </a:pPr>
            <a:r>
              <a:rPr lang="en"/>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7"/>
          <p:cNvSpPr txBox="1"/>
          <p:nvPr>
            <p:ph idx="1" type="subTitle"/>
          </p:nvPr>
        </p:nvSpPr>
        <p:spPr>
          <a:xfrm>
            <a:off x="1216650" y="528775"/>
            <a:ext cx="65682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lang="en"/>
              <a:t>Destaques de [mês] no Facebook</a:t>
            </a:r>
            <a:endParaRPr/>
          </a:p>
        </p:txBody>
      </p:sp>
      <p:sp>
        <p:nvSpPr>
          <p:cNvPr id="188" name="Google Shape;188;p7"/>
          <p:cNvSpPr txBox="1"/>
          <p:nvPr>
            <p:ph type="title"/>
          </p:nvPr>
        </p:nvSpPr>
        <p:spPr>
          <a:xfrm>
            <a:off x="90377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lang="en"/>
              <a:t>Post mais curtido</a:t>
            </a:r>
            <a:endParaRPr/>
          </a:p>
        </p:txBody>
      </p:sp>
      <p:sp>
        <p:nvSpPr>
          <p:cNvPr id="189" name="Google Shape;189;p7"/>
          <p:cNvSpPr txBox="1"/>
          <p:nvPr>
            <p:ph idx="2" type="title"/>
          </p:nvPr>
        </p:nvSpPr>
        <p:spPr>
          <a:xfrm>
            <a:off x="503142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lang="en"/>
              <a:t>Post mais comentado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8"/>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lang="en"/>
              <a:t>Principais oportunidades no Facebook para [mês]</a:t>
            </a:r>
            <a:endParaRPr/>
          </a:p>
        </p:txBody>
      </p:sp>
      <p:sp>
        <p:nvSpPr>
          <p:cNvPr id="195" name="Google Shape;195;p8"/>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SzPts val="900"/>
              <a:buNone/>
            </a:pPr>
            <a:r>
              <a:rPr lang="en"/>
              <a:t>Lorem ipsum dolor sit amet, consectetur adipiscing elit, sed do eiusmod tempor incididunt ut labore et dolore magna aliqua. Ut enim ad minim veniam</a:t>
            </a:r>
            <a:endParaRPr/>
          </a:p>
        </p:txBody>
      </p:sp>
      <p:sp>
        <p:nvSpPr>
          <p:cNvPr id="196" name="Google Shape;196;p8"/>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8" lvl="0" marL="182880" rtl="0" algn="l">
              <a:lnSpc>
                <a:spcPct val="125000"/>
              </a:lnSpc>
              <a:spcBef>
                <a:spcPts val="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115568" lvl="0" marL="182880" rtl="0" algn="l">
              <a:lnSpc>
                <a:spcPct val="125000"/>
              </a:lnSpc>
              <a:spcBef>
                <a:spcPts val="1000"/>
              </a:spcBef>
              <a:spcAft>
                <a:spcPts val="0"/>
              </a:spcAft>
              <a:buClr>
                <a:srgbClr val="2D3E50"/>
              </a:buClr>
              <a:buSzPts val="1100"/>
              <a:buAutoNum type="romanUcPeriod"/>
            </a:pPr>
            <a:r>
              <a:rPr lang="en" sz="1100">
                <a:solidFill>
                  <a:srgbClr val="2D3E50"/>
                </a:solidFill>
              </a:rPr>
              <a:t>Oportunidade</a:t>
            </a:r>
            <a:br>
              <a:rPr lang="en"/>
            </a:br>
            <a:r>
              <a:rPr lang="en"/>
              <a:t>Lorem ipsum dolor sit amet, consectetur adipiscing elit. Nam et porta enim. Suspendisse et ante tristique, euismod justo a, suscipit enim. Integer eget felis sollicitudin, tincidunt ex vitae.</a:t>
            </a:r>
            <a:endParaRPr/>
          </a:p>
          <a:p>
            <a:pPr indent="0" lvl="0" marL="0" rtl="0" algn="l">
              <a:lnSpc>
                <a:spcPct val="115000"/>
              </a:lnSpc>
              <a:spcBef>
                <a:spcPts val="1000"/>
              </a:spcBef>
              <a:spcAft>
                <a:spcPts val="1600"/>
              </a:spcAft>
              <a:buSzPts val="9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1000"/>
              </a:spcAft>
              <a:buSzPts val="3600"/>
              <a:buNone/>
            </a:pPr>
            <a:r>
              <a:rPr b="1" lang="en" sz="3600">
                <a:solidFill>
                  <a:srgbClr val="FFFFFF"/>
                </a:solidFill>
                <a:latin typeface="Avenir"/>
                <a:ea typeface="Avenir"/>
                <a:cs typeface="Avenir"/>
                <a:sym typeface="Avenir"/>
              </a:rPr>
              <a:t>Instagram</a:t>
            </a:r>
            <a:endParaRPr b="1" sz="3600">
              <a:solidFill>
                <a:srgbClr val="FFFFFF"/>
              </a:solidFill>
              <a:latin typeface="Avenir"/>
              <a:ea typeface="Avenir"/>
              <a:cs typeface="Avenir"/>
              <a:sym typeface="Aveni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Hubspot Social Report Template">
  <a:themeElements>
    <a:clrScheme name="Simple Light">
      <a:dk1>
        <a:srgbClr val="253342"/>
      </a:dk1>
      <a:lt1>
        <a:srgbClr val="FFFFFF"/>
      </a:lt1>
      <a:dk2>
        <a:srgbClr val="516F90"/>
      </a:dk2>
      <a:lt2>
        <a:srgbClr val="99ACC2"/>
      </a:lt2>
      <a:accent1>
        <a:srgbClr val="FF7A59"/>
      </a:accent1>
      <a:accent2>
        <a:srgbClr val="F5C26B"/>
      </a:accent2>
      <a:accent3>
        <a:srgbClr val="00BDA5"/>
      </a:accent3>
      <a:accent4>
        <a:srgbClr val="00A4BD"/>
      </a:accent4>
      <a:accent5>
        <a:srgbClr val="33475B"/>
      </a:accent5>
      <a:accent6>
        <a:srgbClr val="EAF0F6"/>
      </a:accent6>
      <a:hlink>
        <a:srgbClr val="00A4B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